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23"/>
  </p:notesMasterIdLst>
  <p:handoutMasterIdLst>
    <p:handoutMasterId r:id="rId24"/>
  </p:handoutMasterIdLst>
  <p:sldIdLst>
    <p:sldId id="277" r:id="rId3"/>
    <p:sldId id="278" r:id="rId4"/>
    <p:sldId id="270" r:id="rId5"/>
    <p:sldId id="266" r:id="rId6"/>
    <p:sldId id="271" r:id="rId7"/>
    <p:sldId id="269" r:id="rId8"/>
    <p:sldId id="272" r:id="rId9"/>
    <p:sldId id="279" r:id="rId10"/>
    <p:sldId id="264" r:id="rId11"/>
    <p:sldId id="265" r:id="rId12"/>
    <p:sldId id="274" r:id="rId13"/>
    <p:sldId id="275" r:id="rId14"/>
    <p:sldId id="280" r:id="rId15"/>
    <p:sldId id="282" r:id="rId16"/>
    <p:sldId id="281" r:id="rId17"/>
    <p:sldId id="283" r:id="rId18"/>
    <p:sldId id="285" r:id="rId19"/>
    <p:sldId id="286" r:id="rId20"/>
    <p:sldId id="284" r:id="rId21"/>
    <p:sldId id="287" r:id="rId22"/>
  </p:sldIdLst>
  <p:sldSz cx="9144000" cy="6858000" type="screen4x3"/>
  <p:notesSz cx="6648450" cy="989647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in Schaefer" initials="AS" lastIdx="1" clrIdx="0">
    <p:extLst>
      <p:ext uri="{19B8F6BF-5375-455C-9EA6-DF929625EA0E}">
        <p15:presenceInfo xmlns:p15="http://schemas.microsoft.com/office/powerpoint/2012/main" userId="992f089efd1efa5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80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1B4D48-5220-4C06-9409-755D81FF5985}" v="616" dt="2019-03-29T18:28:49.0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50" d="100"/>
          <a:sy n="150" d="100"/>
        </p:scale>
        <p:origin x="2646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4" d="100"/>
          <a:sy n="114" d="100"/>
        </p:scale>
        <p:origin x="6222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min Schaefer" userId="992f089efd1efa55" providerId="LiveId" clId="{18ADE2F6-6EDB-4238-8CA5-D3F35FC7990F}"/>
    <pc:docChg chg="undo custSel delSld modSld sldOrd">
      <pc:chgData name="Armin Schaefer" userId="992f089efd1efa55" providerId="LiveId" clId="{18ADE2F6-6EDB-4238-8CA5-D3F35FC7990F}" dt="2019-03-19T10:04:11.564" v="950" actId="1076"/>
      <pc:docMkLst>
        <pc:docMk/>
      </pc:docMkLst>
      <pc:sldChg chg="addSp delSp modSp ord">
        <pc:chgData name="Armin Schaefer" userId="992f089efd1efa55" providerId="LiveId" clId="{18ADE2F6-6EDB-4238-8CA5-D3F35FC7990F}" dt="2019-03-12T10:17:08.206" v="658"/>
        <pc:sldMkLst>
          <pc:docMk/>
          <pc:sldMk cId="1036238930" sldId="264"/>
        </pc:sldMkLst>
        <pc:spChg chg="mod">
          <ac:chgData name="Armin Schaefer" userId="992f089efd1efa55" providerId="LiveId" clId="{18ADE2F6-6EDB-4238-8CA5-D3F35FC7990F}" dt="2019-03-12T10:15:18.627" v="655" actId="20577"/>
          <ac:spMkLst>
            <pc:docMk/>
            <pc:sldMk cId="1036238930" sldId="264"/>
            <ac:spMk id="3" creationId="{E0B929AD-9059-4226-B491-B5E7F7080256}"/>
          </ac:spMkLst>
        </pc:spChg>
        <pc:spChg chg="add del mod">
          <ac:chgData name="Armin Schaefer" userId="992f089efd1efa55" providerId="LiveId" clId="{18ADE2F6-6EDB-4238-8CA5-D3F35FC7990F}" dt="2019-03-12T10:15:09.435" v="646" actId="478"/>
          <ac:spMkLst>
            <pc:docMk/>
            <pc:sldMk cId="1036238930" sldId="264"/>
            <ac:spMk id="5" creationId="{C53C23C9-997A-4C6F-AB1B-1C0CB769A117}"/>
          </ac:spMkLst>
        </pc:spChg>
        <pc:picChg chg="mod ord">
          <ac:chgData name="Armin Schaefer" userId="992f089efd1efa55" providerId="LiveId" clId="{18ADE2F6-6EDB-4238-8CA5-D3F35FC7990F}" dt="2019-03-12T10:15:27.366" v="656" actId="1076"/>
          <ac:picMkLst>
            <pc:docMk/>
            <pc:sldMk cId="1036238930" sldId="264"/>
            <ac:picMk id="8194" creationId="{D58C3E02-81E0-404A-8CEB-0D7E86F28428}"/>
          </ac:picMkLst>
        </pc:picChg>
      </pc:sldChg>
      <pc:sldChg chg="modSp ord">
        <pc:chgData name="Armin Schaefer" userId="992f089efd1efa55" providerId="LiveId" clId="{18ADE2F6-6EDB-4238-8CA5-D3F35FC7990F}" dt="2019-03-12T10:04:56.872" v="610"/>
        <pc:sldMkLst>
          <pc:docMk/>
          <pc:sldMk cId="327079015" sldId="265"/>
        </pc:sldMkLst>
        <pc:spChg chg="mod">
          <ac:chgData name="Armin Schaefer" userId="992f089efd1efa55" providerId="LiveId" clId="{18ADE2F6-6EDB-4238-8CA5-D3F35FC7990F}" dt="2019-03-12T09:59:06.410" v="371" actId="20577"/>
          <ac:spMkLst>
            <pc:docMk/>
            <pc:sldMk cId="327079015" sldId="265"/>
            <ac:spMk id="4" creationId="{A4E1EE16-9423-4669-8492-BA18A73524F9}"/>
          </ac:spMkLst>
        </pc:spChg>
      </pc:sldChg>
      <pc:sldChg chg="addSp modSp modAnim">
        <pc:chgData name="Armin Schaefer" userId="992f089efd1efa55" providerId="LiveId" clId="{18ADE2F6-6EDB-4238-8CA5-D3F35FC7990F}" dt="2019-03-19T10:04:11.564" v="950" actId="1076"/>
        <pc:sldMkLst>
          <pc:docMk/>
          <pc:sldMk cId="524894182" sldId="266"/>
        </pc:sldMkLst>
        <pc:spChg chg="add mod">
          <ac:chgData name="Armin Schaefer" userId="992f089efd1efa55" providerId="LiveId" clId="{18ADE2F6-6EDB-4238-8CA5-D3F35FC7990F}" dt="2019-03-12T10:24:48.218" v="771" actId="20577"/>
          <ac:spMkLst>
            <pc:docMk/>
            <pc:sldMk cId="524894182" sldId="266"/>
            <ac:spMk id="2" creationId="{2CEF7E32-B39C-4B72-A25C-B4F554072EBC}"/>
          </ac:spMkLst>
        </pc:spChg>
        <pc:spChg chg="mod">
          <ac:chgData name="Armin Schaefer" userId="992f089efd1efa55" providerId="LiveId" clId="{18ADE2F6-6EDB-4238-8CA5-D3F35FC7990F}" dt="2019-03-12T10:01:42.545" v="591" actId="20577"/>
          <ac:spMkLst>
            <pc:docMk/>
            <pc:sldMk cId="524894182" sldId="266"/>
            <ac:spMk id="3" creationId="{DF89AD91-292F-4102-934B-E89CBB27486A}"/>
          </ac:spMkLst>
        </pc:spChg>
        <pc:spChg chg="add mod">
          <ac:chgData name="Armin Schaefer" userId="992f089efd1efa55" providerId="LiveId" clId="{18ADE2F6-6EDB-4238-8CA5-D3F35FC7990F}" dt="2019-03-19T10:04:11.564" v="950" actId="1076"/>
          <ac:spMkLst>
            <pc:docMk/>
            <pc:sldMk cId="524894182" sldId="266"/>
            <ac:spMk id="4" creationId="{7F1A2437-4C9F-48AB-83AD-A37BA0307A6C}"/>
          </ac:spMkLst>
        </pc:spChg>
        <pc:spChg chg="add mod">
          <ac:chgData name="Armin Schaefer" userId="992f089efd1efa55" providerId="LiveId" clId="{18ADE2F6-6EDB-4238-8CA5-D3F35FC7990F}" dt="2019-03-12T10:24:18.757" v="765" actId="1076"/>
          <ac:spMkLst>
            <pc:docMk/>
            <pc:sldMk cId="524894182" sldId="266"/>
            <ac:spMk id="6" creationId="{B4F4D239-026C-42C8-8F9A-4AB89D54912E}"/>
          </ac:spMkLst>
        </pc:spChg>
        <pc:picChg chg="mod">
          <ac:chgData name="Armin Schaefer" userId="992f089efd1efa55" providerId="LiveId" clId="{18ADE2F6-6EDB-4238-8CA5-D3F35FC7990F}" dt="2019-03-19T10:03:15.336" v="945" actId="1076"/>
          <ac:picMkLst>
            <pc:docMk/>
            <pc:sldMk cId="524894182" sldId="266"/>
            <ac:picMk id="2050" creationId="{DA3FF7CB-ED7C-4E2B-830C-0F13E561384B}"/>
          </ac:picMkLst>
        </pc:picChg>
      </pc:sldChg>
      <pc:sldChg chg="modSp">
        <pc:chgData name="Armin Schaefer" userId="992f089efd1efa55" providerId="LiveId" clId="{18ADE2F6-6EDB-4238-8CA5-D3F35FC7990F}" dt="2019-03-12T10:00:51.130" v="563" actId="20577"/>
        <pc:sldMkLst>
          <pc:docMk/>
          <pc:sldMk cId="3824742774" sldId="269"/>
        </pc:sldMkLst>
        <pc:spChg chg="mod">
          <ac:chgData name="Armin Schaefer" userId="992f089efd1efa55" providerId="LiveId" clId="{18ADE2F6-6EDB-4238-8CA5-D3F35FC7990F}" dt="2019-03-12T10:00:51.130" v="563" actId="20577"/>
          <ac:spMkLst>
            <pc:docMk/>
            <pc:sldMk cId="3824742774" sldId="269"/>
            <ac:spMk id="4" creationId="{6D16E671-AAB0-45E5-AD44-5764F8B464F1}"/>
          </ac:spMkLst>
        </pc:spChg>
      </pc:sldChg>
      <pc:sldChg chg="modSp">
        <pc:chgData name="Armin Schaefer" userId="992f089efd1efa55" providerId="LiveId" clId="{18ADE2F6-6EDB-4238-8CA5-D3F35FC7990F}" dt="2019-03-12T09:59:18.570" v="390" actId="20577"/>
        <pc:sldMkLst>
          <pc:docMk/>
          <pc:sldMk cId="528791096" sldId="270"/>
        </pc:sldMkLst>
        <pc:spChg chg="mod">
          <ac:chgData name="Armin Schaefer" userId="992f089efd1efa55" providerId="LiveId" clId="{18ADE2F6-6EDB-4238-8CA5-D3F35FC7990F}" dt="2019-03-12T09:59:18.570" v="390" actId="20577"/>
          <ac:spMkLst>
            <pc:docMk/>
            <pc:sldMk cId="528791096" sldId="270"/>
            <ac:spMk id="5" creationId="{2DE82B71-B8EF-45D4-BAB9-810863B59A0A}"/>
          </ac:spMkLst>
        </pc:spChg>
      </pc:sldChg>
      <pc:sldChg chg="modSp">
        <pc:chgData name="Armin Schaefer" userId="992f089efd1efa55" providerId="LiveId" clId="{18ADE2F6-6EDB-4238-8CA5-D3F35FC7990F}" dt="2019-03-12T10:00:28.539" v="549" actId="20577"/>
        <pc:sldMkLst>
          <pc:docMk/>
          <pc:sldMk cId="822169348" sldId="271"/>
        </pc:sldMkLst>
        <pc:spChg chg="mod">
          <ac:chgData name="Armin Schaefer" userId="992f089efd1efa55" providerId="LiveId" clId="{18ADE2F6-6EDB-4238-8CA5-D3F35FC7990F}" dt="2019-03-12T10:00:28.539" v="549" actId="20577"/>
          <ac:spMkLst>
            <pc:docMk/>
            <pc:sldMk cId="822169348" sldId="271"/>
            <ac:spMk id="5" creationId="{B982180C-B0C1-410A-8C2B-DC916379238B}"/>
          </ac:spMkLst>
        </pc:spChg>
      </pc:sldChg>
      <pc:sldChg chg="modSp">
        <pc:chgData name="Armin Schaefer" userId="992f089efd1efa55" providerId="LiveId" clId="{18ADE2F6-6EDB-4238-8CA5-D3F35FC7990F}" dt="2019-03-12T10:01:04.722" v="580" actId="20577"/>
        <pc:sldMkLst>
          <pc:docMk/>
          <pc:sldMk cId="3887909691" sldId="272"/>
        </pc:sldMkLst>
        <pc:spChg chg="mod">
          <ac:chgData name="Armin Schaefer" userId="992f089efd1efa55" providerId="LiveId" clId="{18ADE2F6-6EDB-4238-8CA5-D3F35FC7990F}" dt="2019-03-12T10:01:04.722" v="580" actId="20577"/>
          <ac:spMkLst>
            <pc:docMk/>
            <pc:sldMk cId="3887909691" sldId="272"/>
            <ac:spMk id="4" creationId="{72C6D56D-4321-43FD-988A-DC54C69A8666}"/>
          </ac:spMkLst>
        </pc:spChg>
      </pc:sldChg>
      <pc:sldChg chg="modSp">
        <pc:chgData name="Armin Schaefer" userId="992f089efd1efa55" providerId="LiveId" clId="{18ADE2F6-6EDB-4238-8CA5-D3F35FC7990F}" dt="2019-03-12T10:07:59.020" v="623" actId="20577"/>
        <pc:sldMkLst>
          <pc:docMk/>
          <pc:sldMk cId="591531581" sldId="274"/>
        </pc:sldMkLst>
        <pc:spChg chg="mod">
          <ac:chgData name="Armin Schaefer" userId="992f089efd1efa55" providerId="LiveId" clId="{18ADE2F6-6EDB-4238-8CA5-D3F35FC7990F}" dt="2019-03-12T10:07:59.020" v="623" actId="20577"/>
          <ac:spMkLst>
            <pc:docMk/>
            <pc:sldMk cId="591531581" sldId="274"/>
            <ac:spMk id="4" creationId="{85CDED18-0777-4929-9517-27F2836F3C1D}"/>
          </ac:spMkLst>
        </pc:spChg>
      </pc:sldChg>
      <pc:sldChg chg="modSp">
        <pc:chgData name="Armin Schaefer" userId="992f089efd1efa55" providerId="LiveId" clId="{18ADE2F6-6EDB-4238-8CA5-D3F35FC7990F}" dt="2019-03-12T10:08:33.034" v="644" actId="20577"/>
        <pc:sldMkLst>
          <pc:docMk/>
          <pc:sldMk cId="505559869" sldId="275"/>
        </pc:sldMkLst>
        <pc:spChg chg="mod">
          <ac:chgData name="Armin Schaefer" userId="992f089efd1efa55" providerId="LiveId" clId="{18ADE2F6-6EDB-4238-8CA5-D3F35FC7990F}" dt="2019-03-12T10:08:33.034" v="644" actId="20577"/>
          <ac:spMkLst>
            <pc:docMk/>
            <pc:sldMk cId="505559869" sldId="275"/>
            <ac:spMk id="5" creationId="{58AFD67D-0407-43CD-8E00-505CFA2C8C2A}"/>
          </ac:spMkLst>
        </pc:spChg>
      </pc:sldChg>
      <pc:sldChg chg="modSp">
        <pc:chgData name="Armin Schaefer" userId="992f089efd1efa55" providerId="LiveId" clId="{18ADE2F6-6EDB-4238-8CA5-D3F35FC7990F}" dt="2019-03-12T09:57:45.091" v="333" actId="1035"/>
        <pc:sldMkLst>
          <pc:docMk/>
          <pc:sldMk cId="4024168040" sldId="277"/>
        </pc:sldMkLst>
        <pc:spChg chg="mod">
          <ac:chgData name="Armin Schaefer" userId="992f089efd1efa55" providerId="LiveId" clId="{18ADE2F6-6EDB-4238-8CA5-D3F35FC7990F}" dt="2019-03-12T09:56:34.354" v="318" actId="1035"/>
          <ac:spMkLst>
            <pc:docMk/>
            <pc:sldMk cId="4024168040" sldId="277"/>
            <ac:spMk id="2" creationId="{BEBD8B2A-FD1A-4A94-9667-44667B5F1A50}"/>
          </ac:spMkLst>
        </pc:spChg>
        <pc:spChg chg="mod">
          <ac:chgData name="Armin Schaefer" userId="992f089efd1efa55" providerId="LiveId" clId="{18ADE2F6-6EDB-4238-8CA5-D3F35FC7990F}" dt="2019-03-12T09:57:45.091" v="333" actId="1035"/>
          <ac:spMkLst>
            <pc:docMk/>
            <pc:sldMk cId="4024168040" sldId="277"/>
            <ac:spMk id="4" creationId="{724E2CF5-0CAF-4C63-B68C-775B6CBFEA94}"/>
          </ac:spMkLst>
        </pc:spChg>
        <pc:picChg chg="mod">
          <ac:chgData name="Armin Schaefer" userId="992f089efd1efa55" providerId="LiveId" clId="{18ADE2F6-6EDB-4238-8CA5-D3F35FC7990F}" dt="2019-03-12T09:55:53.704" v="263" actId="1076"/>
          <ac:picMkLst>
            <pc:docMk/>
            <pc:sldMk cId="4024168040" sldId="277"/>
            <ac:picMk id="14" creationId="{BAF2A604-FDB2-49A0-8F4A-DB2C6719442C}"/>
          </ac:picMkLst>
        </pc:picChg>
      </pc:sldChg>
      <pc:sldChg chg="modNotesTx">
        <pc:chgData name="Armin Schaefer" userId="992f089efd1efa55" providerId="LiveId" clId="{18ADE2F6-6EDB-4238-8CA5-D3F35FC7990F}" dt="2019-03-19T09:54:53.287" v="943" actId="20577"/>
        <pc:sldMkLst>
          <pc:docMk/>
          <pc:sldMk cId="98572039" sldId="278"/>
        </pc:sldMkLst>
      </pc:sldChg>
    </pc:docChg>
  </pc:docChgLst>
  <pc:docChgLst>
    <pc:chgData name="Armin Schaefer" userId="992f089efd1efa55" providerId="LiveId" clId="{251B4D48-5220-4C06-9409-755D81FF5985}"/>
    <pc:docChg chg="undo custSel addSld delSld modSld sldOrd">
      <pc:chgData name="Armin Schaefer" userId="992f089efd1efa55" providerId="LiveId" clId="{251B4D48-5220-4C06-9409-755D81FF5985}" dt="2019-03-29T18:28:49.086" v="3135"/>
      <pc:docMkLst>
        <pc:docMk/>
      </pc:docMkLst>
      <pc:sldChg chg="del modTransition">
        <pc:chgData name="Armin Schaefer" userId="992f089efd1efa55" providerId="LiveId" clId="{251B4D48-5220-4C06-9409-755D81FF5985}" dt="2019-03-29T05:52:10.743" v="1326" actId="2696"/>
        <pc:sldMkLst>
          <pc:docMk/>
          <pc:sldMk cId="0" sldId="263"/>
        </pc:sldMkLst>
      </pc:sldChg>
      <pc:sldChg chg="addSp delSp modSp modTransition modAnim">
        <pc:chgData name="Armin Schaefer" userId="992f089efd1efa55" providerId="LiveId" clId="{251B4D48-5220-4C06-9409-755D81FF5985}" dt="2019-03-29T06:10:53.823" v="1378"/>
        <pc:sldMkLst>
          <pc:docMk/>
          <pc:sldMk cId="1036238930" sldId="264"/>
        </pc:sldMkLst>
        <pc:spChg chg="del">
          <ac:chgData name="Armin Schaefer" userId="992f089efd1efa55" providerId="LiveId" clId="{251B4D48-5220-4C06-9409-755D81FF5985}" dt="2019-03-29T05:53:45.675" v="1329" actId="478"/>
          <ac:spMkLst>
            <pc:docMk/>
            <pc:sldMk cId="1036238930" sldId="264"/>
            <ac:spMk id="3" creationId="{E0B929AD-9059-4226-B491-B5E7F7080256}"/>
          </ac:spMkLst>
        </pc:spChg>
        <pc:spChg chg="add">
          <ac:chgData name="Armin Schaefer" userId="992f089efd1efa55" providerId="LiveId" clId="{251B4D48-5220-4C06-9409-755D81FF5985}" dt="2019-03-29T05:55:02.689" v="1334"/>
          <ac:spMkLst>
            <pc:docMk/>
            <pc:sldMk cId="1036238930" sldId="264"/>
            <ac:spMk id="5" creationId="{B096574D-D13D-4F05-B623-E1E75CEEB316}"/>
          </ac:spMkLst>
        </pc:spChg>
        <pc:picChg chg="del">
          <ac:chgData name="Armin Schaefer" userId="992f089efd1efa55" providerId="LiveId" clId="{251B4D48-5220-4C06-9409-755D81FF5985}" dt="2019-03-29T05:53:36.370" v="1328" actId="478"/>
          <ac:picMkLst>
            <pc:docMk/>
            <pc:sldMk cId="1036238930" sldId="264"/>
            <ac:picMk id="8194" creationId="{D58C3E02-81E0-404A-8CEB-0D7E86F28428}"/>
          </ac:picMkLst>
        </pc:picChg>
        <pc:picChg chg="mod">
          <ac:chgData name="Armin Schaefer" userId="992f089efd1efa55" providerId="LiveId" clId="{251B4D48-5220-4C06-9409-755D81FF5985}" dt="2019-03-29T05:54:50.221" v="1333" actId="732"/>
          <ac:picMkLst>
            <pc:docMk/>
            <pc:sldMk cId="1036238930" sldId="264"/>
            <ac:picMk id="15364" creationId="{E6EBB6AF-3F71-4528-BB7E-FBCB0A95FA14}"/>
          </ac:picMkLst>
        </pc:picChg>
      </pc:sldChg>
      <pc:sldChg chg="modTransition">
        <pc:chgData name="Armin Schaefer" userId="992f089efd1efa55" providerId="LiveId" clId="{251B4D48-5220-4C06-9409-755D81FF5985}" dt="2019-03-29T06:11:11.945" v="1379"/>
        <pc:sldMkLst>
          <pc:docMk/>
          <pc:sldMk cId="327079015" sldId="265"/>
        </pc:sldMkLst>
      </pc:sldChg>
      <pc:sldChg chg="del modTransition">
        <pc:chgData name="Armin Schaefer" userId="992f089efd1efa55" providerId="LiveId" clId="{251B4D48-5220-4C06-9409-755D81FF5985}" dt="2019-03-29T05:52:16.084" v="1327" actId="2696"/>
        <pc:sldMkLst>
          <pc:docMk/>
          <pc:sldMk cId="226288791" sldId="267"/>
        </pc:sldMkLst>
      </pc:sldChg>
      <pc:sldChg chg="addSp delSp modSp modTransition modAnim">
        <pc:chgData name="Armin Schaefer" userId="992f089efd1efa55" providerId="LiveId" clId="{251B4D48-5220-4C06-9409-755D81FF5985}" dt="2019-03-28T14:39:39.351" v="1212"/>
        <pc:sldMkLst>
          <pc:docMk/>
          <pc:sldMk cId="3824742774" sldId="269"/>
        </pc:sldMkLst>
        <pc:spChg chg="del">
          <ac:chgData name="Armin Schaefer" userId="992f089efd1efa55" providerId="LiveId" clId="{251B4D48-5220-4C06-9409-755D81FF5985}" dt="2019-03-28T14:18:43.507" v="752" actId="478"/>
          <ac:spMkLst>
            <pc:docMk/>
            <pc:sldMk cId="3824742774" sldId="269"/>
            <ac:spMk id="4" creationId="{6D16E671-AAB0-45E5-AD44-5764F8B464F1}"/>
          </ac:spMkLst>
        </pc:spChg>
        <pc:spChg chg="add mod">
          <ac:chgData name="Armin Schaefer" userId="992f089efd1efa55" providerId="LiveId" clId="{251B4D48-5220-4C06-9409-755D81FF5985}" dt="2019-03-28T14:26:26.575" v="859" actId="1076"/>
          <ac:spMkLst>
            <pc:docMk/>
            <pc:sldMk cId="3824742774" sldId="269"/>
            <ac:spMk id="5" creationId="{14B2BCC1-D4BB-4B56-8C3E-C1033BAD3AE9}"/>
          </ac:spMkLst>
        </pc:spChg>
      </pc:sldChg>
      <pc:sldChg chg="addSp delSp modSp ord modTransition modAnim">
        <pc:chgData name="Armin Schaefer" userId="992f089efd1efa55" providerId="LiveId" clId="{251B4D48-5220-4C06-9409-755D81FF5985}" dt="2019-03-28T14:39:45.384" v="1213"/>
        <pc:sldMkLst>
          <pc:docMk/>
          <pc:sldMk cId="528791096" sldId="270"/>
        </pc:sldMkLst>
        <pc:spChg chg="add mod">
          <ac:chgData name="Armin Schaefer" userId="992f089efd1efa55" providerId="LiveId" clId="{251B4D48-5220-4C06-9409-755D81FF5985}" dt="2019-03-28T14:18:03.024" v="751" actId="13926"/>
          <ac:spMkLst>
            <pc:docMk/>
            <pc:sldMk cId="528791096" sldId="270"/>
            <ac:spMk id="2" creationId="{67A6A6C8-C270-48B9-AD8E-1D3D03B663CA}"/>
          </ac:spMkLst>
        </pc:spChg>
        <pc:spChg chg="del">
          <ac:chgData name="Armin Schaefer" userId="992f089efd1efa55" providerId="LiveId" clId="{251B4D48-5220-4C06-9409-755D81FF5985}" dt="2019-03-28T14:10:21.854" v="686" actId="478"/>
          <ac:spMkLst>
            <pc:docMk/>
            <pc:sldMk cId="528791096" sldId="270"/>
            <ac:spMk id="5" creationId="{2DE82B71-B8EF-45D4-BAB9-810863B59A0A}"/>
          </ac:spMkLst>
        </pc:spChg>
      </pc:sldChg>
      <pc:sldChg chg="addSp delSp modSp modTransition modAnim">
        <pc:chgData name="Armin Schaefer" userId="992f089efd1efa55" providerId="LiveId" clId="{251B4D48-5220-4C06-9409-755D81FF5985}" dt="2019-03-29T06:09:27.408" v="1373" actId="732"/>
        <pc:sldMkLst>
          <pc:docMk/>
          <pc:sldMk cId="822169348" sldId="271"/>
        </pc:sldMkLst>
        <pc:spChg chg="add mod">
          <ac:chgData name="Armin Schaefer" userId="992f089efd1efa55" providerId="LiveId" clId="{251B4D48-5220-4C06-9409-755D81FF5985}" dt="2019-03-29T06:08:35.191" v="1369" actId="1076"/>
          <ac:spMkLst>
            <pc:docMk/>
            <pc:sldMk cId="822169348" sldId="271"/>
            <ac:spMk id="2" creationId="{A167EB7A-6AEC-45F2-BDD8-1A6264780189}"/>
          </ac:spMkLst>
        </pc:spChg>
        <pc:spChg chg="del">
          <ac:chgData name="Armin Schaefer" userId="992f089efd1efa55" providerId="LiveId" clId="{251B4D48-5220-4C06-9409-755D81FF5985}" dt="2019-03-28T14:11:16.164" v="688" actId="478"/>
          <ac:spMkLst>
            <pc:docMk/>
            <pc:sldMk cId="822169348" sldId="271"/>
            <ac:spMk id="5" creationId="{B982180C-B0C1-410A-8C2B-DC916379238B}"/>
          </ac:spMkLst>
        </pc:spChg>
        <pc:picChg chg="mod modCrop">
          <ac:chgData name="Armin Schaefer" userId="992f089efd1efa55" providerId="LiveId" clId="{251B4D48-5220-4C06-9409-755D81FF5985}" dt="2019-03-29T06:09:27.408" v="1373" actId="732"/>
          <ac:picMkLst>
            <pc:docMk/>
            <pc:sldMk cId="822169348" sldId="271"/>
            <ac:picMk id="4" creationId="{18EE8A7A-7806-47AD-A718-224F57425FA6}"/>
          </ac:picMkLst>
        </pc:picChg>
      </pc:sldChg>
      <pc:sldChg chg="addSp delSp modSp modTransition modAnim">
        <pc:chgData name="Armin Schaefer" userId="992f089efd1efa55" providerId="LiveId" clId="{251B4D48-5220-4C06-9409-755D81FF5985}" dt="2019-03-28T14:41:16.028" v="1220" actId="732"/>
        <pc:sldMkLst>
          <pc:docMk/>
          <pc:sldMk cId="3887909691" sldId="272"/>
        </pc:sldMkLst>
        <pc:spChg chg="del">
          <ac:chgData name="Armin Schaefer" userId="992f089efd1efa55" providerId="LiveId" clId="{251B4D48-5220-4C06-9409-755D81FF5985}" dt="2019-03-28T14:27:00.010" v="861" actId="478"/>
          <ac:spMkLst>
            <pc:docMk/>
            <pc:sldMk cId="3887909691" sldId="272"/>
            <ac:spMk id="4" creationId="{72C6D56D-4321-43FD-988A-DC54C69A8666}"/>
          </ac:spMkLst>
        </pc:spChg>
        <pc:spChg chg="add mod">
          <ac:chgData name="Armin Schaefer" userId="992f089efd1efa55" providerId="LiveId" clId="{251B4D48-5220-4C06-9409-755D81FF5985}" dt="2019-03-28T14:40:38.828" v="1219" actId="1076"/>
          <ac:spMkLst>
            <pc:docMk/>
            <pc:sldMk cId="3887909691" sldId="272"/>
            <ac:spMk id="5" creationId="{C7ED6BEC-E272-47CC-89BB-7C782AA8C9C3}"/>
          </ac:spMkLst>
        </pc:spChg>
        <pc:picChg chg="mod">
          <ac:chgData name="Armin Schaefer" userId="992f089efd1efa55" providerId="LiveId" clId="{251B4D48-5220-4C06-9409-755D81FF5985}" dt="2019-03-28T14:41:16.028" v="1220" actId="732"/>
          <ac:picMkLst>
            <pc:docMk/>
            <pc:sldMk cId="3887909691" sldId="272"/>
            <ac:picMk id="4098" creationId="{76C60904-2283-4FF5-926F-B4CC8424957A}"/>
          </ac:picMkLst>
        </pc:picChg>
      </pc:sldChg>
      <pc:sldChg chg="addSp delSp modSp del addAnim delAnim modAnim">
        <pc:chgData name="Armin Schaefer" userId="992f089efd1efa55" providerId="LiveId" clId="{251B4D48-5220-4C06-9409-755D81FF5985}" dt="2019-03-29T06:11:42.476" v="1380" actId="2696"/>
        <pc:sldMkLst>
          <pc:docMk/>
          <pc:sldMk cId="4199323153" sldId="273"/>
        </pc:sldMkLst>
        <pc:spChg chg="add del mod">
          <ac:chgData name="Armin Schaefer" userId="992f089efd1efa55" providerId="LiveId" clId="{251B4D48-5220-4C06-9409-755D81FF5985}" dt="2019-03-29T05:58:11.629" v="1340" actId="478"/>
          <ac:spMkLst>
            <pc:docMk/>
            <pc:sldMk cId="4199323153" sldId="273"/>
            <ac:spMk id="2" creationId="{2F5BF839-FC26-4275-8FC7-8A6A26CEB341}"/>
          </ac:spMkLst>
        </pc:spChg>
      </pc:sldChg>
      <pc:sldChg chg="addSp delSp modSp modTransition">
        <pc:chgData name="Armin Schaefer" userId="992f089efd1efa55" providerId="LiveId" clId="{251B4D48-5220-4C06-9409-755D81FF5985}" dt="2019-03-29T06:14:05.634" v="1386"/>
        <pc:sldMkLst>
          <pc:docMk/>
          <pc:sldMk cId="591531581" sldId="274"/>
        </pc:sldMkLst>
        <pc:picChg chg="add del mod">
          <ac:chgData name="Armin Schaefer" userId="992f089efd1efa55" providerId="LiveId" clId="{251B4D48-5220-4C06-9409-755D81FF5985}" dt="2019-03-29T06:14:05.634" v="1386"/>
          <ac:picMkLst>
            <pc:docMk/>
            <pc:sldMk cId="591531581" sldId="274"/>
            <ac:picMk id="1026" creationId="{84ECB87E-B7F4-423D-B7A0-246CEC2A7588}"/>
          </ac:picMkLst>
        </pc:picChg>
        <pc:picChg chg="add del">
          <ac:chgData name="Armin Schaefer" userId="992f089efd1efa55" providerId="LiveId" clId="{251B4D48-5220-4C06-9409-755D81FF5985}" dt="2019-03-29T06:14:05.212" v="1385" actId="478"/>
          <ac:picMkLst>
            <pc:docMk/>
            <pc:sldMk cId="591531581" sldId="274"/>
            <ac:picMk id="6146" creationId="{69974919-B953-48E2-BB0E-1F1B30922E6C}"/>
          </ac:picMkLst>
        </pc:picChg>
      </pc:sldChg>
      <pc:sldChg chg="addSp delSp modSp addAnim delAnim modAnim">
        <pc:chgData name="Armin Schaefer" userId="992f089efd1efa55" providerId="LiveId" clId="{251B4D48-5220-4C06-9409-755D81FF5985}" dt="2019-03-29T06:07:45.743" v="1367"/>
        <pc:sldMkLst>
          <pc:docMk/>
          <pc:sldMk cId="505559869" sldId="275"/>
        </pc:sldMkLst>
        <pc:spChg chg="add del">
          <ac:chgData name="Armin Schaefer" userId="992f089efd1efa55" providerId="LiveId" clId="{251B4D48-5220-4C06-9409-755D81FF5985}" dt="2019-03-29T05:58:05.354" v="1339" actId="478"/>
          <ac:spMkLst>
            <pc:docMk/>
            <pc:sldMk cId="505559869" sldId="275"/>
            <ac:spMk id="5" creationId="{58AFD67D-0407-43CD-8E00-505CFA2C8C2A}"/>
          </ac:spMkLst>
        </pc:spChg>
        <pc:picChg chg="del mod">
          <ac:chgData name="Armin Schaefer" userId="992f089efd1efa55" providerId="LiveId" clId="{251B4D48-5220-4C06-9409-755D81FF5985}" dt="2019-03-29T06:05:12.520" v="1350"/>
          <ac:picMkLst>
            <pc:docMk/>
            <pc:sldMk cId="505559869" sldId="275"/>
            <ac:picMk id="6" creationId="{93DD11EB-270B-4A7E-AAF5-206C4CAD9268}"/>
          </ac:picMkLst>
        </pc:picChg>
      </pc:sldChg>
      <pc:sldChg chg="addSp delSp modSp ord modAnim">
        <pc:chgData name="Armin Schaefer" userId="992f089efd1efa55" providerId="LiveId" clId="{251B4D48-5220-4C06-9409-755D81FF5985}" dt="2019-03-28T13:58:24.289" v="644" actId="1037"/>
        <pc:sldMkLst>
          <pc:docMk/>
          <pc:sldMk cId="4024168040" sldId="277"/>
        </pc:sldMkLst>
        <pc:spChg chg="del mod">
          <ac:chgData name="Armin Schaefer" userId="992f089efd1efa55" providerId="LiveId" clId="{251B4D48-5220-4C06-9409-755D81FF5985}" dt="2019-03-27T18:54:45.353" v="41" actId="478"/>
          <ac:spMkLst>
            <pc:docMk/>
            <pc:sldMk cId="4024168040" sldId="277"/>
            <ac:spMk id="2" creationId="{BEBD8B2A-FD1A-4A94-9667-44667B5F1A50}"/>
          </ac:spMkLst>
        </pc:spChg>
        <pc:spChg chg="mod">
          <ac:chgData name="Armin Schaefer" userId="992f089efd1efa55" providerId="LiveId" clId="{251B4D48-5220-4C06-9409-755D81FF5985}" dt="2019-03-28T13:58:14.445" v="642" actId="1036"/>
          <ac:spMkLst>
            <pc:docMk/>
            <pc:sldMk cId="4024168040" sldId="277"/>
            <ac:spMk id="4" creationId="{724E2CF5-0CAF-4C63-B68C-775B6CBFEA94}"/>
          </ac:spMkLst>
        </pc:spChg>
        <pc:spChg chg="add del mod">
          <ac:chgData name="Armin Schaefer" userId="992f089efd1efa55" providerId="LiveId" clId="{251B4D48-5220-4C06-9409-755D81FF5985}" dt="2019-03-27T18:54:49.508" v="42" actId="478"/>
          <ac:spMkLst>
            <pc:docMk/>
            <pc:sldMk cId="4024168040" sldId="277"/>
            <ac:spMk id="6" creationId="{A87BBEC8-4C9E-4694-A879-8120936F39AA}"/>
          </ac:spMkLst>
        </pc:spChg>
        <pc:spChg chg="add mod">
          <ac:chgData name="Armin Schaefer" userId="992f089efd1efa55" providerId="LiveId" clId="{251B4D48-5220-4C06-9409-755D81FF5985}" dt="2019-03-28T13:53:41.548" v="562" actId="14100"/>
          <ac:spMkLst>
            <pc:docMk/>
            <pc:sldMk cId="4024168040" sldId="277"/>
            <ac:spMk id="7" creationId="{B9615C3B-4C8A-406A-B003-E75DEA01FDE1}"/>
          </ac:spMkLst>
        </pc:spChg>
        <pc:spChg chg="add mod ord">
          <ac:chgData name="Armin Schaefer" userId="992f089efd1efa55" providerId="LiveId" clId="{251B4D48-5220-4C06-9409-755D81FF5985}" dt="2019-03-28T13:54:58.229" v="578" actId="171"/>
          <ac:spMkLst>
            <pc:docMk/>
            <pc:sldMk cId="4024168040" sldId="277"/>
            <ac:spMk id="8" creationId="{3DE86F34-42F4-4269-AF6D-E19855B81FFA}"/>
          </ac:spMkLst>
        </pc:spChg>
        <pc:picChg chg="add mod ord">
          <ac:chgData name="Armin Schaefer" userId="992f089efd1efa55" providerId="LiveId" clId="{251B4D48-5220-4C06-9409-755D81FF5985}" dt="2019-03-28T13:53:49.599" v="563" actId="14100"/>
          <ac:picMkLst>
            <pc:docMk/>
            <pc:sldMk cId="4024168040" sldId="277"/>
            <ac:picMk id="5" creationId="{2FE431A3-DE43-401A-A9DB-6673269184D8}"/>
          </ac:picMkLst>
        </pc:picChg>
        <pc:picChg chg="mod ord">
          <ac:chgData name="Armin Schaefer" userId="992f089efd1efa55" providerId="LiveId" clId="{251B4D48-5220-4C06-9409-755D81FF5985}" dt="2019-03-28T13:58:24.289" v="644" actId="1037"/>
          <ac:picMkLst>
            <pc:docMk/>
            <pc:sldMk cId="4024168040" sldId="277"/>
            <ac:picMk id="14" creationId="{BAF2A604-FDB2-49A0-8F4A-DB2C6719442C}"/>
          </ac:picMkLst>
        </pc:picChg>
      </pc:sldChg>
      <pc:sldChg chg="delSp modSp modTransition modNotesTx">
        <pc:chgData name="Armin Schaefer" userId="992f089efd1efa55" providerId="LiveId" clId="{251B4D48-5220-4C06-9409-755D81FF5985}" dt="2019-03-28T14:01:01.309" v="645"/>
        <pc:sldMkLst>
          <pc:docMk/>
          <pc:sldMk cId="98572039" sldId="278"/>
        </pc:sldMkLst>
        <pc:spChg chg="del">
          <ac:chgData name="Armin Schaefer" userId="992f089efd1efa55" providerId="LiveId" clId="{251B4D48-5220-4C06-9409-755D81FF5985}" dt="2019-03-27T18:44:19.829" v="3"/>
          <ac:spMkLst>
            <pc:docMk/>
            <pc:sldMk cId="98572039" sldId="278"/>
            <ac:spMk id="2" creationId="{F4B558A8-3307-461D-9CC1-4938638BBEB7}"/>
          </ac:spMkLst>
        </pc:spChg>
        <pc:picChg chg="mod">
          <ac:chgData name="Armin Schaefer" userId="992f089efd1efa55" providerId="LiveId" clId="{251B4D48-5220-4C06-9409-755D81FF5985}" dt="2019-03-27T18:43:58.055" v="2" actId="14100"/>
          <ac:picMkLst>
            <pc:docMk/>
            <pc:sldMk cId="98572039" sldId="278"/>
            <ac:picMk id="9" creationId="{D183C2F3-AE08-480D-B9CF-1F1F3D112BB3}"/>
          </ac:picMkLst>
        </pc:picChg>
      </pc:sldChg>
      <pc:sldChg chg="modSp add modAnim">
        <pc:chgData name="Armin Schaefer" userId="992f089efd1efa55" providerId="LiveId" clId="{251B4D48-5220-4C06-9409-755D81FF5985}" dt="2019-03-29T06:10:34.642" v="1377" actId="732"/>
        <pc:sldMkLst>
          <pc:docMk/>
          <pc:sldMk cId="4001191863" sldId="279"/>
        </pc:sldMkLst>
        <pc:spChg chg="mod">
          <ac:chgData name="Armin Schaefer" userId="992f089efd1efa55" providerId="LiveId" clId="{251B4D48-5220-4C06-9409-755D81FF5985}" dt="2019-03-28T14:39:08.626" v="1210" actId="20577"/>
          <ac:spMkLst>
            <pc:docMk/>
            <pc:sldMk cId="4001191863" sldId="279"/>
            <ac:spMk id="2" creationId="{A167EB7A-6AEC-45F2-BDD8-1A6264780189}"/>
          </ac:spMkLst>
        </pc:spChg>
        <pc:picChg chg="mod modCrop">
          <ac:chgData name="Armin Schaefer" userId="992f089efd1efa55" providerId="LiveId" clId="{251B4D48-5220-4C06-9409-755D81FF5985}" dt="2019-03-29T06:10:34.642" v="1377" actId="732"/>
          <ac:picMkLst>
            <pc:docMk/>
            <pc:sldMk cId="4001191863" sldId="279"/>
            <ac:picMk id="4" creationId="{18EE8A7A-7806-47AD-A718-224F57425FA6}"/>
          </ac:picMkLst>
        </pc:picChg>
      </pc:sldChg>
      <pc:sldChg chg="addSp delSp modSp add modAnim">
        <pc:chgData name="Armin Schaefer" userId="992f089efd1efa55" providerId="LiveId" clId="{251B4D48-5220-4C06-9409-755D81FF5985}" dt="2019-03-29T06:07:31.565" v="1366"/>
        <pc:sldMkLst>
          <pc:docMk/>
          <pc:sldMk cId="259511894" sldId="280"/>
        </pc:sldMkLst>
        <pc:picChg chg="add del mod">
          <ac:chgData name="Armin Schaefer" userId="992f089efd1efa55" providerId="LiveId" clId="{251B4D48-5220-4C06-9409-755D81FF5985}" dt="2019-03-29T06:03:06.081" v="1343" actId="478"/>
          <ac:picMkLst>
            <pc:docMk/>
            <pc:sldMk cId="259511894" sldId="280"/>
            <ac:picMk id="3" creationId="{CAF3329A-B35D-45D3-91E7-3823323032EF}"/>
          </ac:picMkLst>
        </pc:picChg>
        <pc:picChg chg="add mod modCrop">
          <ac:chgData name="Armin Schaefer" userId="992f089efd1efa55" providerId="LiveId" clId="{251B4D48-5220-4C06-9409-755D81FF5985}" dt="2019-03-29T06:05:04.743" v="1349" actId="732"/>
          <ac:picMkLst>
            <pc:docMk/>
            <pc:sldMk cId="259511894" sldId="280"/>
            <ac:picMk id="5" creationId="{6B40631D-224E-4D2D-BEA6-A5358FF06FA8}"/>
          </ac:picMkLst>
        </pc:picChg>
        <pc:picChg chg="add mod modCrop">
          <ac:chgData name="Armin Schaefer" userId="992f089efd1efa55" providerId="LiveId" clId="{251B4D48-5220-4C06-9409-755D81FF5985}" dt="2019-03-29T06:05:37.448" v="1354" actId="732"/>
          <ac:picMkLst>
            <pc:docMk/>
            <pc:sldMk cId="259511894" sldId="280"/>
            <ac:picMk id="6" creationId="{0FE2556E-7826-43B5-9F5F-542062253E91}"/>
          </ac:picMkLst>
        </pc:picChg>
      </pc:sldChg>
      <pc:sldChg chg="addSp delSp modSp add modAnim">
        <pc:chgData name="Armin Schaefer" userId="992f089efd1efa55" providerId="LiveId" clId="{251B4D48-5220-4C06-9409-755D81FF5985}" dt="2019-03-29T18:06:55.786" v="2893"/>
        <pc:sldMkLst>
          <pc:docMk/>
          <pc:sldMk cId="1018099081" sldId="281"/>
        </pc:sldMkLst>
        <pc:spChg chg="add mod">
          <ac:chgData name="Armin Schaefer" userId="992f089efd1efa55" providerId="LiveId" clId="{251B4D48-5220-4C06-9409-755D81FF5985}" dt="2019-03-29T06:16:41.680" v="1388"/>
          <ac:spMkLst>
            <pc:docMk/>
            <pc:sldMk cId="1018099081" sldId="281"/>
            <ac:spMk id="2" creationId="{886EF2F3-F0D8-447E-8C9E-5CDC6927BACF}"/>
          </ac:spMkLst>
        </pc:spChg>
        <pc:spChg chg="add del mod">
          <ac:chgData name="Armin Schaefer" userId="992f089efd1efa55" providerId="LiveId" clId="{251B4D48-5220-4C06-9409-755D81FF5985}" dt="2019-03-29T06:17:26.474" v="1389" actId="931"/>
          <ac:spMkLst>
            <pc:docMk/>
            <pc:sldMk cId="1018099081" sldId="281"/>
            <ac:spMk id="3" creationId="{450E3B1D-9DFA-4D50-A460-A484B5571FA9}"/>
          </ac:spMkLst>
        </pc:spChg>
        <pc:spChg chg="add mod">
          <ac:chgData name="Armin Schaefer" userId="992f089efd1efa55" providerId="LiveId" clId="{251B4D48-5220-4C06-9409-755D81FF5985}" dt="2019-03-29T06:23:31.629" v="1443" actId="1076"/>
          <ac:spMkLst>
            <pc:docMk/>
            <pc:sldMk cId="1018099081" sldId="281"/>
            <ac:spMk id="6" creationId="{E7F6699E-26AC-47C2-83A4-26A3AFA2CC4A}"/>
          </ac:spMkLst>
        </pc:spChg>
        <pc:picChg chg="add mod modCrop">
          <ac:chgData name="Armin Schaefer" userId="992f089efd1efa55" providerId="LiveId" clId="{251B4D48-5220-4C06-9409-755D81FF5985}" dt="2019-03-29T06:19:01.131" v="1398" actId="732"/>
          <ac:picMkLst>
            <pc:docMk/>
            <pc:sldMk cId="1018099081" sldId="281"/>
            <ac:picMk id="5" creationId="{6B5C9944-17CB-4AB8-942F-2DD09B000F5C}"/>
          </ac:picMkLst>
        </pc:picChg>
      </pc:sldChg>
      <pc:sldChg chg="addSp delSp modSp add modTransition modAnim">
        <pc:chgData name="Armin Schaefer" userId="992f089efd1efa55" providerId="LiveId" clId="{251B4D48-5220-4C06-9409-755D81FF5985}" dt="2019-03-29T18:28:49.086" v="3135"/>
        <pc:sldMkLst>
          <pc:docMk/>
          <pc:sldMk cId="773174311" sldId="282"/>
        </pc:sldMkLst>
        <pc:spChg chg="add mod">
          <ac:chgData name="Armin Schaefer" userId="992f089efd1efa55" providerId="LiveId" clId="{251B4D48-5220-4C06-9409-755D81FF5985}" dt="2019-03-29T06:29:45.167" v="1451" actId="2085"/>
          <ac:spMkLst>
            <pc:docMk/>
            <pc:sldMk cId="773174311" sldId="282"/>
            <ac:spMk id="2" creationId="{95572351-CC6D-43EA-A2CD-DC172C319DBA}"/>
          </ac:spMkLst>
        </pc:spChg>
        <pc:spChg chg="add mod">
          <ac:chgData name="Armin Schaefer" userId="992f089efd1efa55" providerId="LiveId" clId="{251B4D48-5220-4C06-9409-755D81FF5985}" dt="2019-03-29T07:04:55.697" v="2040" actId="553"/>
          <ac:spMkLst>
            <pc:docMk/>
            <pc:sldMk cId="773174311" sldId="282"/>
            <ac:spMk id="4" creationId="{E7C0F0E2-3DA2-4EC6-BC60-9DB8B396627E}"/>
          </ac:spMkLst>
        </pc:spChg>
        <pc:spChg chg="add mod">
          <ac:chgData name="Armin Schaefer" userId="992f089efd1efa55" providerId="LiveId" clId="{251B4D48-5220-4C06-9409-755D81FF5985}" dt="2019-03-29T06:58:00.425" v="2000" actId="14100"/>
          <ac:spMkLst>
            <pc:docMk/>
            <pc:sldMk cId="773174311" sldId="282"/>
            <ac:spMk id="5" creationId="{FFEFF936-CF71-459D-9357-46756766FAA5}"/>
          </ac:spMkLst>
        </pc:spChg>
        <pc:spChg chg="add mod">
          <ac:chgData name="Armin Schaefer" userId="992f089efd1efa55" providerId="LiveId" clId="{251B4D48-5220-4C06-9409-755D81FF5985}" dt="2019-03-29T07:04:55.697" v="2040" actId="553"/>
          <ac:spMkLst>
            <pc:docMk/>
            <pc:sldMk cId="773174311" sldId="282"/>
            <ac:spMk id="6" creationId="{941A647C-BDE6-456B-9FB8-38C2041432DA}"/>
          </ac:spMkLst>
        </pc:spChg>
        <pc:spChg chg="add mod">
          <ac:chgData name="Armin Schaefer" userId="992f089efd1efa55" providerId="LiveId" clId="{251B4D48-5220-4C06-9409-755D81FF5985}" dt="2019-03-29T07:04:55.697" v="2040" actId="553"/>
          <ac:spMkLst>
            <pc:docMk/>
            <pc:sldMk cId="773174311" sldId="282"/>
            <ac:spMk id="7" creationId="{F1C78E09-F66A-49A5-9321-158FF4C7775D}"/>
          </ac:spMkLst>
        </pc:spChg>
        <pc:spChg chg="add mod">
          <ac:chgData name="Armin Schaefer" userId="992f089efd1efa55" providerId="LiveId" clId="{251B4D48-5220-4C06-9409-755D81FF5985}" dt="2019-03-29T07:04:55.697" v="2040" actId="553"/>
          <ac:spMkLst>
            <pc:docMk/>
            <pc:sldMk cId="773174311" sldId="282"/>
            <ac:spMk id="8" creationId="{5D89F5B0-05A6-45F5-8B37-533543325E43}"/>
          </ac:spMkLst>
        </pc:spChg>
        <pc:spChg chg="add mod">
          <ac:chgData name="Armin Schaefer" userId="992f089efd1efa55" providerId="LiveId" clId="{251B4D48-5220-4C06-9409-755D81FF5985}" dt="2019-03-29T07:06:13.054" v="2041" actId="14100"/>
          <ac:spMkLst>
            <pc:docMk/>
            <pc:sldMk cId="773174311" sldId="282"/>
            <ac:spMk id="9" creationId="{2E053C8F-E0AE-445C-A1EE-81355BFD6792}"/>
          </ac:spMkLst>
        </pc:spChg>
        <pc:spChg chg="add mod">
          <ac:chgData name="Armin Schaefer" userId="992f089efd1efa55" providerId="LiveId" clId="{251B4D48-5220-4C06-9409-755D81FF5985}" dt="2019-03-29T07:04:55.697" v="2040" actId="553"/>
          <ac:spMkLst>
            <pc:docMk/>
            <pc:sldMk cId="773174311" sldId="282"/>
            <ac:spMk id="10" creationId="{A2FE8AE8-79B0-4DB4-BD4A-942E47B603EA}"/>
          </ac:spMkLst>
        </pc:spChg>
        <pc:spChg chg="add mod">
          <ac:chgData name="Armin Schaefer" userId="992f089efd1efa55" providerId="LiveId" clId="{251B4D48-5220-4C06-9409-755D81FF5985}" dt="2019-03-29T07:06:55.728" v="2044" actId="14100"/>
          <ac:spMkLst>
            <pc:docMk/>
            <pc:sldMk cId="773174311" sldId="282"/>
            <ac:spMk id="11" creationId="{139B64C1-D933-493A-A4AA-FD24C68DD7EC}"/>
          </ac:spMkLst>
        </pc:spChg>
        <pc:spChg chg="add mod">
          <ac:chgData name="Armin Schaefer" userId="992f089efd1efa55" providerId="LiveId" clId="{251B4D48-5220-4C06-9409-755D81FF5985}" dt="2019-03-29T07:06:36.732" v="2043" actId="14100"/>
          <ac:spMkLst>
            <pc:docMk/>
            <pc:sldMk cId="773174311" sldId="282"/>
            <ac:spMk id="12" creationId="{2E45FF8D-24EE-447D-8E92-EBA2A77C5545}"/>
          </ac:spMkLst>
        </pc:spChg>
        <pc:spChg chg="add mod">
          <ac:chgData name="Armin Schaefer" userId="992f089efd1efa55" providerId="LiveId" clId="{251B4D48-5220-4C06-9409-755D81FF5985}" dt="2019-03-29T07:04:55.697" v="2040" actId="553"/>
          <ac:spMkLst>
            <pc:docMk/>
            <pc:sldMk cId="773174311" sldId="282"/>
            <ac:spMk id="13" creationId="{F53CEB24-8A8C-44E1-B52C-A0BC06710C60}"/>
          </ac:spMkLst>
        </pc:spChg>
        <pc:spChg chg="add mod">
          <ac:chgData name="Armin Schaefer" userId="992f089efd1efa55" providerId="LiveId" clId="{251B4D48-5220-4C06-9409-755D81FF5985}" dt="2019-03-29T07:06:19.207" v="2042" actId="14100"/>
          <ac:spMkLst>
            <pc:docMk/>
            <pc:sldMk cId="773174311" sldId="282"/>
            <ac:spMk id="14" creationId="{B400EC7F-A972-4FE8-B4ED-050040E6D6B5}"/>
          </ac:spMkLst>
        </pc:spChg>
        <pc:spChg chg="add mod">
          <ac:chgData name="Armin Schaefer" userId="992f089efd1efa55" providerId="LiveId" clId="{251B4D48-5220-4C06-9409-755D81FF5985}" dt="2019-03-29T07:04:55.697" v="2040" actId="553"/>
          <ac:spMkLst>
            <pc:docMk/>
            <pc:sldMk cId="773174311" sldId="282"/>
            <ac:spMk id="16" creationId="{7058FB6A-01A0-4F32-BEE4-A9BB1FEF5374}"/>
          </ac:spMkLst>
        </pc:spChg>
        <pc:picChg chg="add mod">
          <ac:chgData name="Armin Schaefer" userId="992f089efd1efa55" providerId="LiveId" clId="{251B4D48-5220-4C06-9409-755D81FF5985}" dt="2019-03-29T06:33:27.806" v="1453" actId="1076"/>
          <ac:picMkLst>
            <pc:docMk/>
            <pc:sldMk cId="773174311" sldId="282"/>
            <ac:picMk id="3" creationId="{CB9DEACA-7EEF-4102-A8CF-2FC76248C6C7}"/>
          </ac:picMkLst>
        </pc:picChg>
        <pc:picChg chg="add del mod">
          <ac:chgData name="Armin Schaefer" userId="992f089efd1efa55" providerId="LiveId" clId="{251B4D48-5220-4C06-9409-755D81FF5985}" dt="2019-03-29T06:29:09.924" v="1447" actId="478"/>
          <ac:picMkLst>
            <pc:docMk/>
            <pc:sldMk cId="773174311" sldId="282"/>
            <ac:picMk id="2050" creationId="{149F27DB-1A83-4099-B394-E22BBEC6E90B}"/>
          </ac:picMkLst>
        </pc:picChg>
      </pc:sldChg>
      <pc:sldChg chg="addSp delSp modSp add">
        <pc:chgData name="Armin Schaefer" userId="992f089efd1efa55" providerId="LiveId" clId="{251B4D48-5220-4C06-9409-755D81FF5985}" dt="2019-03-29T07:14:23.451" v="2047" actId="167"/>
        <pc:sldMkLst>
          <pc:docMk/>
          <pc:sldMk cId="3482553689" sldId="283"/>
        </pc:sldMkLst>
        <pc:spChg chg="del">
          <ac:chgData name="Armin Schaefer" userId="992f089efd1efa55" providerId="LiveId" clId="{251B4D48-5220-4C06-9409-755D81FF5985}" dt="2019-03-29T06:53:42.890" v="1930"/>
          <ac:spMkLst>
            <pc:docMk/>
            <pc:sldMk cId="3482553689" sldId="283"/>
            <ac:spMk id="2" creationId="{9D1B667C-BA9C-4B1A-AC99-0529B5C6F1A1}"/>
          </ac:spMkLst>
        </pc:spChg>
        <pc:spChg chg="del">
          <ac:chgData name="Armin Schaefer" userId="992f089efd1efa55" providerId="LiveId" clId="{251B4D48-5220-4C06-9409-755D81FF5985}" dt="2019-03-29T06:53:42.890" v="1930"/>
          <ac:spMkLst>
            <pc:docMk/>
            <pc:sldMk cId="3482553689" sldId="283"/>
            <ac:spMk id="3" creationId="{69894693-CF30-49AD-A88C-DE44DEF8B742}"/>
          </ac:spMkLst>
        </pc:spChg>
        <pc:spChg chg="add ord">
          <ac:chgData name="Armin Schaefer" userId="992f089efd1efa55" providerId="LiveId" clId="{251B4D48-5220-4C06-9409-755D81FF5985}" dt="2019-03-29T07:14:23.451" v="2047" actId="167"/>
          <ac:spMkLst>
            <pc:docMk/>
            <pc:sldMk cId="3482553689" sldId="283"/>
            <ac:spMk id="5" creationId="{B1062A86-444A-44A1-B400-B3879C73F8BB}"/>
          </ac:spMkLst>
        </pc:spChg>
        <pc:picChg chg="add">
          <ac:chgData name="Armin Schaefer" userId="992f089efd1efa55" providerId="LiveId" clId="{251B4D48-5220-4C06-9409-755D81FF5985}" dt="2019-03-29T07:13:20.672" v="2045"/>
          <ac:picMkLst>
            <pc:docMk/>
            <pc:sldMk cId="3482553689" sldId="283"/>
            <ac:picMk id="3074" creationId="{92F18B78-531E-41FB-974D-E7E4A6556B6C}"/>
          </ac:picMkLst>
        </pc:picChg>
      </pc:sldChg>
      <pc:sldChg chg="addSp delSp modSp add">
        <pc:chgData name="Armin Schaefer" userId="992f089efd1efa55" providerId="LiveId" clId="{251B4D48-5220-4C06-9409-755D81FF5985}" dt="2019-03-29T18:25:53.746" v="3107" actId="20577"/>
        <pc:sldMkLst>
          <pc:docMk/>
          <pc:sldMk cId="1477092196" sldId="284"/>
        </pc:sldMkLst>
        <pc:spChg chg="add mod">
          <ac:chgData name="Armin Schaefer" userId="992f089efd1efa55" providerId="LiveId" clId="{251B4D48-5220-4C06-9409-755D81FF5985}" dt="2019-03-29T07:20:57.139" v="2116" actId="554"/>
          <ac:spMkLst>
            <pc:docMk/>
            <pc:sldMk cId="1477092196" sldId="284"/>
            <ac:spMk id="2" creationId="{5B293957-F319-429E-AECB-8DC03A3B95A6}"/>
          </ac:spMkLst>
        </pc:spChg>
        <pc:spChg chg="add mod">
          <ac:chgData name="Armin Schaefer" userId="992f089efd1efa55" providerId="LiveId" clId="{251B4D48-5220-4C06-9409-755D81FF5985}" dt="2019-03-29T07:20:57.139" v="2116" actId="554"/>
          <ac:spMkLst>
            <pc:docMk/>
            <pc:sldMk cId="1477092196" sldId="284"/>
            <ac:spMk id="7" creationId="{224EF954-31F7-432A-9B79-39F5CED4C9C0}"/>
          </ac:spMkLst>
        </pc:spChg>
        <pc:spChg chg="add del mod">
          <ac:chgData name="Armin Schaefer" userId="992f089efd1efa55" providerId="LiveId" clId="{251B4D48-5220-4C06-9409-755D81FF5985}" dt="2019-03-29T07:19:07.988" v="2109"/>
          <ac:spMkLst>
            <pc:docMk/>
            <pc:sldMk cId="1477092196" sldId="284"/>
            <ac:spMk id="8" creationId="{3042B841-D25F-484D-BB62-6FD74B42D7C4}"/>
          </ac:spMkLst>
        </pc:spChg>
        <pc:spChg chg="add mod">
          <ac:chgData name="Armin Schaefer" userId="992f089efd1efa55" providerId="LiveId" clId="{251B4D48-5220-4C06-9409-755D81FF5985}" dt="2019-03-29T18:13:15.960" v="3004" actId="20577"/>
          <ac:spMkLst>
            <pc:docMk/>
            <pc:sldMk cId="1477092196" sldId="284"/>
            <ac:spMk id="9" creationId="{259AF876-482E-416B-9630-4FA57D88CCC0}"/>
          </ac:spMkLst>
        </pc:spChg>
        <pc:spChg chg="add mod">
          <ac:chgData name="Armin Schaefer" userId="992f089efd1efa55" providerId="LiveId" clId="{251B4D48-5220-4C06-9409-755D81FF5985}" dt="2019-03-29T18:25:53.746" v="3107" actId="20577"/>
          <ac:spMkLst>
            <pc:docMk/>
            <pc:sldMk cId="1477092196" sldId="284"/>
            <ac:spMk id="10" creationId="{908A5180-5C70-4088-8DDE-F9953276F205}"/>
          </ac:spMkLst>
        </pc:spChg>
        <pc:picChg chg="add mod">
          <ac:chgData name="Armin Schaefer" userId="992f089efd1efa55" providerId="LiveId" clId="{251B4D48-5220-4C06-9409-755D81FF5985}" dt="2019-03-29T07:20:46.951" v="2115" actId="554"/>
          <ac:picMkLst>
            <pc:docMk/>
            <pc:sldMk cId="1477092196" sldId="284"/>
            <ac:picMk id="4" creationId="{089B30A7-6762-45BB-9549-3778D20AEFC7}"/>
          </ac:picMkLst>
        </pc:picChg>
        <pc:picChg chg="add mod">
          <ac:chgData name="Armin Schaefer" userId="992f089efd1efa55" providerId="LiveId" clId="{251B4D48-5220-4C06-9409-755D81FF5985}" dt="2019-03-29T07:20:46.951" v="2115" actId="554"/>
          <ac:picMkLst>
            <pc:docMk/>
            <pc:sldMk cId="1477092196" sldId="284"/>
            <ac:picMk id="6" creationId="{196CCDB4-2AAC-479B-BEA8-C49FDD42C044}"/>
          </ac:picMkLst>
        </pc:picChg>
      </pc:sldChg>
      <pc:sldChg chg="addSp modSp add">
        <pc:chgData name="Armin Schaefer" userId="992f089efd1efa55" providerId="LiveId" clId="{251B4D48-5220-4C06-9409-755D81FF5985}" dt="2019-03-29T07:25:23.527" v="2379" actId="167"/>
        <pc:sldMkLst>
          <pc:docMk/>
          <pc:sldMk cId="2424808737" sldId="285"/>
        </pc:sldMkLst>
        <pc:spChg chg="add ord">
          <ac:chgData name="Armin Schaefer" userId="992f089efd1efa55" providerId="LiveId" clId="{251B4D48-5220-4C06-9409-755D81FF5985}" dt="2019-03-29T07:25:23.527" v="2379" actId="167"/>
          <ac:spMkLst>
            <pc:docMk/>
            <pc:sldMk cId="2424808737" sldId="285"/>
            <ac:spMk id="3" creationId="{9E8E4E45-3679-460F-8F85-1776A999A5C6}"/>
          </ac:spMkLst>
        </pc:spChg>
        <pc:picChg chg="add">
          <ac:chgData name="Armin Schaefer" userId="992f089efd1efa55" providerId="LiveId" clId="{251B4D48-5220-4C06-9409-755D81FF5985}" dt="2019-03-29T07:24:58.300" v="2377"/>
          <ac:picMkLst>
            <pc:docMk/>
            <pc:sldMk cId="2424808737" sldId="285"/>
            <ac:picMk id="4098" creationId="{B5F016E8-D8BC-44F6-8837-E81BFD3713BD}"/>
          </ac:picMkLst>
        </pc:picChg>
      </pc:sldChg>
      <pc:sldChg chg="addSp modSp add">
        <pc:chgData name="Armin Schaefer" userId="992f089efd1efa55" providerId="LiveId" clId="{251B4D48-5220-4C06-9409-755D81FF5985}" dt="2019-03-29T18:11:08.100" v="2999" actId="20577"/>
        <pc:sldMkLst>
          <pc:docMk/>
          <pc:sldMk cId="3278093613" sldId="286"/>
        </pc:sldMkLst>
        <pc:spChg chg="add mod">
          <ac:chgData name="Armin Schaefer" userId="992f089efd1efa55" providerId="LiveId" clId="{251B4D48-5220-4C06-9409-755D81FF5985}" dt="2019-03-29T18:11:08.100" v="2999" actId="20577"/>
          <ac:spMkLst>
            <pc:docMk/>
            <pc:sldMk cId="3278093613" sldId="286"/>
            <ac:spMk id="2" creationId="{F14D6DEC-AB33-4BF5-BC27-85FF349BA117}"/>
          </ac:spMkLst>
        </pc:spChg>
      </pc:sldChg>
      <pc:sldChg chg="addSp modSp add">
        <pc:chgData name="Armin Schaefer" userId="992f089efd1efa55" providerId="LiveId" clId="{251B4D48-5220-4C06-9409-755D81FF5985}" dt="2019-03-29T18:22:24.985" v="3104" actId="14838"/>
        <pc:sldMkLst>
          <pc:docMk/>
          <pc:sldMk cId="121845171" sldId="287"/>
        </pc:sldMkLst>
        <pc:spChg chg="add mod">
          <ac:chgData name="Armin Schaefer" userId="992f089efd1efa55" providerId="LiveId" clId="{251B4D48-5220-4C06-9409-755D81FF5985}" dt="2019-03-29T18:22:24.985" v="3104" actId="14838"/>
          <ac:spMkLst>
            <pc:docMk/>
            <pc:sldMk cId="121845171" sldId="287"/>
            <ac:spMk id="2" creationId="{3428C4D3-4518-4FD2-B3DD-FB98E015EE81}"/>
          </ac:spMkLst>
        </pc:spChg>
        <pc:picChg chg="add mod">
          <ac:chgData name="Armin Schaefer" userId="992f089efd1efa55" providerId="LiveId" clId="{251B4D48-5220-4C06-9409-755D81FF5985}" dt="2019-03-29T18:19:10.826" v="3013" actId="732"/>
          <ac:picMkLst>
            <pc:docMk/>
            <pc:sldMk cId="121845171" sldId="287"/>
            <ac:picMk id="1026" creationId="{680ECD1A-4FBE-4DCF-9678-17F46E564A1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2D1B2903-7E58-480A-A5AA-C2CBD85055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13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DFB6AA7-FDEF-4458-97AB-FAD0AB218C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65550" y="0"/>
            <a:ext cx="28813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E24CDF-5E47-4403-B51E-301DC71790D8}" type="datetimeFigureOut">
              <a:rPr lang="de-DE" smtClean="0"/>
              <a:t>29.03.2019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FFE4C28-030B-49A0-BB58-F655EE33275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99588"/>
            <a:ext cx="28813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BE6A333-2E65-4483-AD04-C8BBC79E60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65550" y="9399588"/>
            <a:ext cx="28813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B7EDBC-412C-4FB3-BCF8-43CB7C55B27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0091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8569391D-8714-42EF-BB46-0BDBD40DB51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13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9C9487DB-2EC7-4209-A021-C56F8DD3B6B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765550" y="0"/>
            <a:ext cx="28813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D99FF4AA-42B4-4E0C-8809-A4CB2A7F8C8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0900" y="742950"/>
            <a:ext cx="4946650" cy="3709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101B713E-87B6-48AD-BF71-F443795F353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5163" y="4700588"/>
            <a:ext cx="5318125" cy="445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E4CA713E-67FB-44BF-905F-B0B5DA9B0C3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99588"/>
            <a:ext cx="28813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65CF6DBC-7E49-4803-9D6A-FF96F5278A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65550" y="9399588"/>
            <a:ext cx="28813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213B531-C208-4811-96F5-E5444AC3DFAF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3B531-C208-4811-96F5-E5444AC3DFAF}" type="slidenum">
              <a:rPr lang="de-DE" altLang="de-DE" smtClean="0"/>
              <a:pPr/>
              <a:t>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62522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110601_powerpoint_ekiba">
            <a:extLst>
              <a:ext uri="{FF2B5EF4-FFF2-40B4-BE49-F238E27FC236}">
                <a16:creationId xmlns:a16="http://schemas.microsoft.com/office/drawing/2014/main" id="{6EDE6399-453D-43E6-B010-1F93811547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887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97020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5597525" y="1566863"/>
            <a:ext cx="1638300" cy="37338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2625" y="1566863"/>
            <a:ext cx="4762500" cy="37338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55796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815580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35771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62122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43399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70955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3070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3584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07215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65A0DAD-7C9C-44B2-AB14-1AEAF8324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429135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6436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80413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64108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46563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2625" y="2286000"/>
            <a:ext cx="3200400" cy="3014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035425" y="2286000"/>
            <a:ext cx="3200400" cy="3014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85173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49228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45019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1683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47932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24090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10601_powerpoint_ekiba_folge">
            <a:extLst>
              <a:ext uri="{FF2B5EF4-FFF2-40B4-BE49-F238E27FC236}">
                <a16:creationId xmlns:a16="http://schemas.microsoft.com/office/drawing/2014/main" id="{FD8F4CDD-58D3-44FF-A0D3-FA85E7CBD6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13">
            <a:extLst>
              <a:ext uri="{FF2B5EF4-FFF2-40B4-BE49-F238E27FC236}">
                <a16:creationId xmlns:a16="http://schemas.microsoft.com/office/drawing/2014/main" id="{0872A18B-21D1-4C05-BC3C-4088A111A9D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" y="0"/>
            <a:ext cx="3347865" cy="576262"/>
          </a:xfrm>
          <a:prstGeom prst="rect">
            <a:avLst/>
          </a:prstGeom>
          <a:solidFill>
            <a:srgbClr val="005E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1028" name="Rectangle 2">
            <a:extLst>
              <a:ext uri="{FF2B5EF4-FFF2-40B4-BE49-F238E27FC236}">
                <a16:creationId xmlns:a16="http://schemas.microsoft.com/office/drawing/2014/main" id="{19E4F5F4-4F27-4ADC-9BE1-31A2777F21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2625" y="1566863"/>
            <a:ext cx="65532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1. ERSTE EBENE</a:t>
            </a:r>
          </a:p>
        </p:txBody>
      </p:sp>
      <p:sp>
        <p:nvSpPr>
          <p:cNvPr id="1029" name="Rectangle 3">
            <a:extLst>
              <a:ext uri="{FF2B5EF4-FFF2-40B4-BE49-F238E27FC236}">
                <a16:creationId xmlns:a16="http://schemas.microsoft.com/office/drawing/2014/main" id="{992127F8-78C5-4548-950A-1F9433A0A3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2625" y="2286000"/>
            <a:ext cx="6553200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1.1 Unterüberschrift zweite Ebene</a:t>
            </a:r>
          </a:p>
          <a:p>
            <a:pPr lvl="1"/>
            <a:r>
              <a:rPr lang="de-DE" altLang="de-DE"/>
              <a:t>Lauftext</a:t>
            </a:r>
          </a:p>
          <a:p>
            <a:pPr lvl="2"/>
            <a:r>
              <a:rPr lang="de-DE" altLang="de-DE"/>
              <a:t>Aufzählung</a:t>
            </a:r>
          </a:p>
          <a:p>
            <a:pPr lvl="2"/>
            <a:endParaRPr lang="de-DE" altLang="de-D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AA01711-5199-436E-8F14-7FA56C47FA7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63525" y="6586538"/>
            <a:ext cx="1644650" cy="12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100" b="1">
                <a:solidFill>
                  <a:srgbClr val="95C11F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www.ekiba.de</a:t>
            </a:r>
          </a:p>
        </p:txBody>
      </p:sp>
      <p:sp>
        <p:nvSpPr>
          <p:cNvPr id="1031" name="Text Box 15">
            <a:extLst>
              <a:ext uri="{FF2B5EF4-FFF2-40B4-BE49-F238E27FC236}">
                <a16:creationId xmlns:a16="http://schemas.microsoft.com/office/drawing/2014/main" id="{10A82134-D133-42EF-8EB7-449EC0A4A36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0825" y="115888"/>
            <a:ext cx="338507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100" b="1" dirty="0">
                <a:solidFill>
                  <a:schemeClr val="bg1"/>
                </a:solidFill>
                <a:latin typeface="Trebuchet MS" panose="020B0603020202020204" pitchFamily="34" charset="0"/>
              </a:rPr>
              <a:t>29. Bad. Landesposaunentag 2019 Bruchsal</a:t>
            </a:r>
          </a:p>
          <a:p>
            <a:pPr eaLnBrk="1" hangingPunct="1"/>
            <a:r>
              <a:rPr lang="de-DE" altLang="de-DE" sz="1100" b="1" i="1" dirty="0">
                <a:solidFill>
                  <a:schemeClr val="bg1"/>
                </a:solidFill>
                <a:latin typeface="Trebuchet MS" panose="020B0603020202020204" pitchFamily="34" charset="0"/>
              </a:rPr>
              <a:t>Lasst uns miteinander …</a:t>
            </a:r>
            <a:endParaRPr lang="de-DE" altLang="de-DE" sz="1100" i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032" name="Text Box 16">
            <a:extLst>
              <a:ext uri="{FF2B5EF4-FFF2-40B4-BE49-F238E27FC236}">
                <a16:creationId xmlns:a16="http://schemas.microsoft.com/office/drawing/2014/main" id="{761B59F4-CF67-4F42-87FF-A2FA85F475C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67944" y="6608763"/>
            <a:ext cx="4968875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900" b="1" dirty="0">
                <a:solidFill>
                  <a:srgbClr val="005E80"/>
                </a:solidFill>
                <a:latin typeface="Trebuchet MS" panose="020B0603020202020204" pitchFamily="34" charset="0"/>
              </a:rPr>
              <a:t>© Copyright Ev. Landeskirche in Baden | 08.03.2018 | 29. </a:t>
            </a:r>
            <a:r>
              <a:rPr lang="de-DE" altLang="de-DE" sz="900" b="1" dirty="0" err="1">
                <a:solidFill>
                  <a:srgbClr val="005E80"/>
                </a:solidFill>
                <a:latin typeface="Trebuchet MS" panose="020B0603020202020204" pitchFamily="34" charset="0"/>
              </a:rPr>
              <a:t>Lapotag</a:t>
            </a:r>
            <a:r>
              <a:rPr lang="de-DE" altLang="de-DE" sz="900" b="1" dirty="0">
                <a:solidFill>
                  <a:srgbClr val="005E80"/>
                </a:solidFill>
                <a:latin typeface="Trebuchet MS" panose="020B0603020202020204" pitchFamily="34" charset="0"/>
              </a:rPr>
              <a:t> Bruchsal | Seite  </a:t>
            </a:r>
            <a:fld id="{BAD21FC3-7DC1-4A0D-8EDA-DDB247330674}" type="slidenum">
              <a:rPr lang="de-DE" altLang="de-DE" sz="900" b="1">
                <a:solidFill>
                  <a:srgbClr val="005E80"/>
                </a:solidFill>
                <a:latin typeface="Trebuchet MS" panose="020B0603020202020204" pitchFamily="34" charset="0"/>
              </a:rPr>
              <a:pPr eaLnBrk="1" hangingPunct="1"/>
              <a:t>‹Nr.›</a:t>
            </a:fld>
            <a:endParaRPr lang="de-DE" altLang="de-DE" sz="900" b="1" dirty="0">
              <a:solidFill>
                <a:srgbClr val="005E80"/>
              </a:solidFill>
              <a:latin typeface="Trebuchet MS" panose="020B0603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xStyles>
    <p:titleStyle>
      <a:lvl1pPr marL="427038" indent="-427038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E80"/>
          </a:solidFill>
          <a:latin typeface="+mj-lt"/>
          <a:ea typeface="+mj-ea"/>
          <a:cs typeface="+mj-cs"/>
        </a:defRPr>
      </a:lvl1pPr>
      <a:lvl2pPr marL="427038" indent="-427038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E80"/>
          </a:solidFill>
          <a:latin typeface="Trebuchet MS" pitchFamily="34" charset="0"/>
        </a:defRPr>
      </a:lvl2pPr>
      <a:lvl3pPr marL="427038" indent="-427038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E80"/>
          </a:solidFill>
          <a:latin typeface="Trebuchet MS" pitchFamily="34" charset="0"/>
        </a:defRPr>
      </a:lvl3pPr>
      <a:lvl4pPr marL="427038" indent="-427038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E80"/>
          </a:solidFill>
          <a:latin typeface="Trebuchet MS" pitchFamily="34" charset="0"/>
        </a:defRPr>
      </a:lvl4pPr>
      <a:lvl5pPr marL="427038" indent="-427038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E80"/>
          </a:solidFill>
          <a:latin typeface="Trebuchet MS" pitchFamily="34" charset="0"/>
        </a:defRPr>
      </a:lvl5pPr>
      <a:lvl6pPr marL="884238" indent="-427038" algn="l" rtl="0" fontAlgn="base">
        <a:spcBef>
          <a:spcPct val="0"/>
        </a:spcBef>
        <a:spcAft>
          <a:spcPct val="0"/>
        </a:spcAft>
        <a:defRPr sz="2800" b="1">
          <a:solidFill>
            <a:srgbClr val="005E80"/>
          </a:solidFill>
          <a:latin typeface="Trebuchet MS" pitchFamily="34" charset="0"/>
        </a:defRPr>
      </a:lvl6pPr>
      <a:lvl7pPr marL="1341438" indent="-427038" algn="l" rtl="0" fontAlgn="base">
        <a:spcBef>
          <a:spcPct val="0"/>
        </a:spcBef>
        <a:spcAft>
          <a:spcPct val="0"/>
        </a:spcAft>
        <a:defRPr sz="2800" b="1">
          <a:solidFill>
            <a:srgbClr val="005E80"/>
          </a:solidFill>
          <a:latin typeface="Trebuchet MS" pitchFamily="34" charset="0"/>
        </a:defRPr>
      </a:lvl7pPr>
      <a:lvl8pPr marL="1798638" indent="-427038" algn="l" rtl="0" fontAlgn="base">
        <a:spcBef>
          <a:spcPct val="0"/>
        </a:spcBef>
        <a:spcAft>
          <a:spcPct val="0"/>
        </a:spcAft>
        <a:defRPr sz="2800" b="1">
          <a:solidFill>
            <a:srgbClr val="005E80"/>
          </a:solidFill>
          <a:latin typeface="Trebuchet MS" pitchFamily="34" charset="0"/>
        </a:defRPr>
      </a:lvl8pPr>
      <a:lvl9pPr marL="2255838" indent="-427038" algn="l" rtl="0" fontAlgn="base">
        <a:spcBef>
          <a:spcPct val="0"/>
        </a:spcBef>
        <a:spcAft>
          <a:spcPct val="0"/>
        </a:spcAft>
        <a:defRPr sz="2800" b="1">
          <a:solidFill>
            <a:srgbClr val="005E80"/>
          </a:solidFill>
          <a:latin typeface="Trebuchet MS" pitchFamily="34" charset="0"/>
        </a:defRPr>
      </a:lvl9pPr>
    </p:titleStyle>
    <p:bodyStyle>
      <a:lvl1pPr marL="463550" indent="-463550" algn="l" rtl="0" eaLnBrk="0" fontAlgn="base" hangingPunct="0">
        <a:spcBef>
          <a:spcPct val="20000"/>
        </a:spcBef>
        <a:spcAft>
          <a:spcPct val="0"/>
        </a:spcAft>
        <a:defRPr sz="1900" b="1">
          <a:solidFill>
            <a:srgbClr val="005E80"/>
          </a:solidFill>
          <a:latin typeface="+mn-lt"/>
          <a:ea typeface="+mn-ea"/>
          <a:cs typeface="+mn-cs"/>
        </a:defRPr>
      </a:lvl1pPr>
      <a:lvl2pPr marL="465138" indent="-7938" algn="l" rtl="0" eaLnBrk="0" fontAlgn="base" hangingPunct="0">
        <a:spcBef>
          <a:spcPct val="20000"/>
        </a:spcBef>
        <a:spcAft>
          <a:spcPct val="0"/>
        </a:spcAft>
        <a:defRPr sz="1900">
          <a:solidFill>
            <a:srgbClr val="4D4D4D"/>
          </a:solidFill>
          <a:latin typeface="+mn-lt"/>
        </a:defRPr>
      </a:lvl2pPr>
      <a:lvl3pPr marL="665163" indent="-198438" algn="l" rtl="0" eaLnBrk="0" fontAlgn="base" hangingPunct="0">
        <a:spcBef>
          <a:spcPct val="20000"/>
        </a:spcBef>
        <a:spcAft>
          <a:spcPct val="0"/>
        </a:spcAft>
        <a:buSzPct val="130000"/>
        <a:buFont typeface="Trebuchet MS" panose="020B0603020202020204" pitchFamily="34" charset="0"/>
        <a:buChar char="»"/>
        <a:defRPr sz="1900" b="1">
          <a:solidFill>
            <a:srgbClr val="4D4D4D"/>
          </a:solidFill>
          <a:latin typeface="+mn-lt"/>
        </a:defRPr>
      </a:lvl3pPr>
      <a:lvl4pPr marL="1854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262188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719388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3176588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633788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4090988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110601_powerpoint_ekiba_nurschwung">
            <a:extLst>
              <a:ext uri="{FF2B5EF4-FFF2-40B4-BE49-F238E27FC236}">
                <a16:creationId xmlns:a16="http://schemas.microsoft.com/office/drawing/2014/main" id="{99F79997-72AF-4222-8FE4-CFF38BC0B9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2338"/>
            <a:ext cx="9144000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2" r:id="rId2"/>
    <p:sldLayoutId id="2147483691" r:id="rId3"/>
    <p:sldLayoutId id="2147483690" r:id="rId4"/>
    <p:sldLayoutId id="2147483689" r:id="rId5"/>
    <p:sldLayoutId id="2147483688" r:id="rId6"/>
    <p:sldLayoutId id="2147483687" r:id="rId7"/>
    <p:sldLayoutId id="2147483686" r:id="rId8"/>
    <p:sldLayoutId id="2147483685" r:id="rId9"/>
    <p:sldLayoutId id="2147483684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it.wikipedia.org/wiki/Rete_tranviaria_di_Heilbronn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nnheim.de/de/stadt-gestalten/planungskonzepte/bundesgartenschau-2023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3DE86F34-42F4-4269-AF6D-E19855B81FFA}"/>
              </a:ext>
            </a:extLst>
          </p:cNvPr>
          <p:cNvSpPr/>
          <p:nvPr/>
        </p:nvSpPr>
        <p:spPr>
          <a:xfrm>
            <a:off x="6660232" y="116632"/>
            <a:ext cx="2349016" cy="3274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9615C3B-4C8A-406A-B003-E75DEA01FDE1}"/>
              </a:ext>
            </a:extLst>
          </p:cNvPr>
          <p:cNvSpPr/>
          <p:nvPr/>
        </p:nvSpPr>
        <p:spPr>
          <a:xfrm>
            <a:off x="-180528" y="4797152"/>
            <a:ext cx="9505056" cy="2060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FE431A3-DE43-401A-A9DB-667326918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49397" cy="6857999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24E2CF5-0CAF-4C63-B68C-775B6CBFEA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32040" y="3672408"/>
            <a:ext cx="4077208" cy="2996952"/>
          </a:xfrm>
        </p:spPr>
        <p:txBody>
          <a:bodyPr/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/>
              <a:t>sehr gute Beteiligung: </a:t>
            </a:r>
            <a:r>
              <a:rPr lang="de-DE" sz="1600" dirty="0">
                <a:solidFill>
                  <a:srgbClr val="C00000"/>
                </a:solidFill>
              </a:rPr>
              <a:t>323</a:t>
            </a:r>
            <a:r>
              <a:rPr lang="de-DE" sz="1600" dirty="0"/>
              <a:t> </a:t>
            </a:r>
            <a:r>
              <a:rPr lang="de-DE" sz="1200" dirty="0"/>
              <a:t>Anmeldungen liegen vor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/>
              <a:t>Anmeldungen sind noch bis Ostern möglich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/>
              <a:t>Kombiticketkosten übernimmt die Posaunenarbeit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/>
              <a:t>Platzkonzert auf dem Friedrichsplatz</a:t>
            </a:r>
            <a:br>
              <a:rPr lang="de-DE" sz="1200" dirty="0"/>
            </a:br>
            <a:r>
              <a:rPr lang="de-DE" sz="1200" dirty="0"/>
              <a:t>Leitung Prof. Matthias Gromer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/>
              <a:t>Mitwirkung des Bezirksbläserchores Bretten-Bruchsal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/>
              <a:t>Präsentation der </a:t>
            </a:r>
            <a:r>
              <a:rPr lang="de-DE" sz="1200" dirty="0" err="1"/>
              <a:t>Bezirksbeachflags</a:t>
            </a:r>
            <a:r>
              <a:rPr lang="de-DE" sz="1200" dirty="0"/>
              <a:t> des Fördervereins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/>
              <a:t>aktueller Routenplan, Bläserfahrplan und weitere Infos:</a:t>
            </a:r>
            <a:br>
              <a:rPr lang="de-DE" sz="1200" dirty="0">
                <a:solidFill>
                  <a:srgbClr val="0070C0"/>
                </a:solidFill>
              </a:rPr>
            </a:br>
            <a:r>
              <a:rPr lang="de-DE" sz="1200" dirty="0">
                <a:solidFill>
                  <a:srgbClr val="00B0F0"/>
                </a:solidFill>
              </a:rPr>
              <a:t>[posaunenarbeit.de/</a:t>
            </a:r>
            <a:r>
              <a:rPr lang="de-DE" sz="1200" dirty="0" err="1">
                <a:solidFill>
                  <a:srgbClr val="00B0F0"/>
                </a:solidFill>
              </a:rPr>
              <a:t>sternfahrt</a:t>
            </a:r>
            <a:r>
              <a:rPr lang="de-DE" sz="1200" dirty="0">
                <a:solidFill>
                  <a:srgbClr val="00B0F0"/>
                </a:solidFill>
              </a:rPr>
              <a:t>]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C00000"/>
                </a:solidFill>
              </a:rPr>
              <a:t>Herzlicher Dank: Erhard Gamer &amp; Werner </a:t>
            </a:r>
            <a:r>
              <a:rPr lang="de-DE" sz="1200" dirty="0" err="1">
                <a:solidFill>
                  <a:srgbClr val="C00000"/>
                </a:solidFill>
              </a:rPr>
              <a:t>Erndwein</a:t>
            </a:r>
            <a:endParaRPr lang="de-DE" sz="1200" dirty="0">
              <a:solidFill>
                <a:srgbClr val="C00000"/>
              </a:solidFill>
            </a:endParaRPr>
          </a:p>
        </p:txBody>
      </p:sp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BAF2A604-FDB2-49A0-8F4A-DB2C6719442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5671" r="5671"/>
          <a:stretch>
            <a:fillRect/>
          </a:stretch>
        </p:blipFill>
        <p:spPr>
          <a:xfrm rot="399002">
            <a:off x="4731883" y="358895"/>
            <a:ext cx="3990816" cy="2993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24168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schloss-bruchsal.de/fileadmin/user_upload/bruchsal_aussen_allee.jpg">
            <a:extLst>
              <a:ext uri="{FF2B5EF4-FFF2-40B4-BE49-F238E27FC236}">
                <a16:creationId xmlns:a16="http://schemas.microsoft.com/office/drawing/2014/main" id="{0F440259-0B23-4898-A51C-8C44BC874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4E1EE16-9423-4669-8492-BA18A73524F9}"/>
              </a:ext>
            </a:extLst>
          </p:cNvPr>
          <p:cNvSpPr txBox="1"/>
          <p:nvPr/>
        </p:nvSpPr>
        <p:spPr>
          <a:xfrm>
            <a:off x="2061633" y="165665"/>
            <a:ext cx="5019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Schlossgarten: Ökumenischer Festgottesdienst</a:t>
            </a:r>
          </a:p>
        </p:txBody>
      </p:sp>
    </p:spTree>
    <p:extLst>
      <p:ext uri="{BB962C8B-B14F-4D97-AF65-F5344CB8AC3E}">
        <p14:creationId xmlns:p14="http://schemas.microsoft.com/office/powerpoint/2010/main" val="32707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ildergebnis für bruchsal schlossfest">
            <a:extLst>
              <a:ext uri="{FF2B5EF4-FFF2-40B4-BE49-F238E27FC236}">
                <a16:creationId xmlns:a16="http://schemas.microsoft.com/office/drawing/2014/main" id="{69974919-B953-48E2-BB0E-1F1B30922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608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5CDED18-0777-4929-9517-27F2836F3C1D}"/>
              </a:ext>
            </a:extLst>
          </p:cNvPr>
          <p:cNvSpPr txBox="1"/>
          <p:nvPr/>
        </p:nvSpPr>
        <p:spPr>
          <a:xfrm>
            <a:off x="3203681" y="169149"/>
            <a:ext cx="27366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Schlossfest: Mittagessen</a:t>
            </a:r>
          </a:p>
        </p:txBody>
      </p:sp>
    </p:spTree>
    <p:extLst>
      <p:ext uri="{BB962C8B-B14F-4D97-AF65-F5344CB8AC3E}">
        <p14:creationId xmlns:p14="http://schemas.microsoft.com/office/powerpoint/2010/main" val="59153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Bildergebnis für bruchsal schloss luft">
            <a:extLst>
              <a:ext uri="{FF2B5EF4-FFF2-40B4-BE49-F238E27FC236}">
                <a16:creationId xmlns:a16="http://schemas.microsoft.com/office/drawing/2014/main" id="{5B6F061B-FCA6-4513-8F29-A213F35A3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61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8AFD67D-0407-43CD-8E00-505CFA2C8C2A}"/>
              </a:ext>
            </a:extLst>
          </p:cNvPr>
          <p:cNvSpPr txBox="1"/>
          <p:nvPr/>
        </p:nvSpPr>
        <p:spPr>
          <a:xfrm>
            <a:off x="2851020" y="97141"/>
            <a:ext cx="34419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Ehrenhof: Großes Choralblasen</a:t>
            </a:r>
          </a:p>
        </p:txBody>
      </p:sp>
    </p:spTree>
    <p:extLst>
      <p:ext uri="{BB962C8B-B14F-4D97-AF65-F5344CB8AC3E}">
        <p14:creationId xmlns:p14="http://schemas.microsoft.com/office/powerpoint/2010/main" val="50555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B40631D-224E-4D2D-BEA6-A5358FF06F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" r="555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FE2556E-7826-43B5-9F5F-542062253E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r="18500"/>
          <a:stretch/>
        </p:blipFill>
        <p:spPr>
          <a:xfrm>
            <a:off x="1475656" y="2000250"/>
            <a:ext cx="5976664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5572351-CC6D-43EA-A2CD-DC172C319DBA}"/>
              </a:ext>
            </a:extLst>
          </p:cNvPr>
          <p:cNvSpPr/>
          <p:nvPr/>
        </p:nvSpPr>
        <p:spPr>
          <a:xfrm>
            <a:off x="-36512" y="5445224"/>
            <a:ext cx="9217024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B9DEACA-7EEF-4102-A8CF-2FC76248C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45028" cy="6858000"/>
          </a:xfrm>
          <a:prstGeom prst="rect">
            <a:avLst/>
          </a:prstGeom>
        </p:spPr>
      </p:pic>
      <p:sp>
        <p:nvSpPr>
          <p:cNvPr id="4" name="Legende: Linie 3">
            <a:extLst>
              <a:ext uri="{FF2B5EF4-FFF2-40B4-BE49-F238E27FC236}">
                <a16:creationId xmlns:a16="http://schemas.microsoft.com/office/drawing/2014/main" id="{E7C0F0E2-3DA2-4EC6-BC60-9DB8B396627E}"/>
              </a:ext>
            </a:extLst>
          </p:cNvPr>
          <p:cNvSpPr/>
          <p:nvPr/>
        </p:nvSpPr>
        <p:spPr>
          <a:xfrm>
            <a:off x="5234956" y="620688"/>
            <a:ext cx="3744416" cy="432048"/>
          </a:xfrm>
          <a:prstGeom prst="borderCallout1">
            <a:avLst>
              <a:gd name="adj1" fmla="val 18750"/>
              <a:gd name="adj2" fmla="val -8333"/>
              <a:gd name="adj3" fmla="val 90455"/>
              <a:gd name="adj4" fmla="val -83697"/>
            </a:avLst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rgbClr val="005E80"/>
                </a:solidFill>
                <a:latin typeface="SairaSemiCondensed-Bold"/>
              </a:rPr>
              <a:t>1999 Töne der Hoffnung | Mannheim</a:t>
            </a:r>
          </a:p>
        </p:txBody>
      </p:sp>
      <p:sp>
        <p:nvSpPr>
          <p:cNvPr id="6" name="Legende: Linie 5">
            <a:extLst>
              <a:ext uri="{FF2B5EF4-FFF2-40B4-BE49-F238E27FC236}">
                <a16:creationId xmlns:a16="http://schemas.microsoft.com/office/drawing/2014/main" id="{941A647C-BDE6-456B-9FB8-38C2041432DA}"/>
              </a:ext>
            </a:extLst>
          </p:cNvPr>
          <p:cNvSpPr/>
          <p:nvPr/>
        </p:nvSpPr>
        <p:spPr>
          <a:xfrm>
            <a:off x="5234956" y="1124744"/>
            <a:ext cx="3744416" cy="432048"/>
          </a:xfrm>
          <a:prstGeom prst="borderCallout1">
            <a:avLst>
              <a:gd name="adj1" fmla="val 18750"/>
              <a:gd name="adj2" fmla="val -8333"/>
              <a:gd name="adj3" fmla="val 1219217"/>
              <a:gd name="adj4" fmla="val -126772"/>
            </a:avLst>
          </a:prstGeom>
          <a:noFill/>
          <a:ln w="12700">
            <a:solidFill>
              <a:srgbClr val="00B050"/>
            </a:solidFill>
            <a:headEnd type="none"/>
            <a:tailEnd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rgbClr val="005E80"/>
                </a:solidFill>
                <a:latin typeface="SairaSemiCondensed-Bold"/>
              </a:rPr>
              <a:t>2002 Gottes Lob grenzenlos | Lörrach</a:t>
            </a:r>
          </a:p>
        </p:txBody>
      </p:sp>
      <p:sp>
        <p:nvSpPr>
          <p:cNvPr id="7" name="Legende: Linie 6">
            <a:extLst>
              <a:ext uri="{FF2B5EF4-FFF2-40B4-BE49-F238E27FC236}">
                <a16:creationId xmlns:a16="http://schemas.microsoft.com/office/drawing/2014/main" id="{F1C78E09-F66A-49A5-9321-158FF4C7775D}"/>
              </a:ext>
            </a:extLst>
          </p:cNvPr>
          <p:cNvSpPr/>
          <p:nvPr/>
        </p:nvSpPr>
        <p:spPr>
          <a:xfrm>
            <a:off x="5234956" y="1628280"/>
            <a:ext cx="3744416" cy="432048"/>
          </a:xfrm>
          <a:prstGeom prst="borderCallout1">
            <a:avLst>
              <a:gd name="adj1" fmla="val 18750"/>
              <a:gd name="adj2" fmla="val -8333"/>
              <a:gd name="adj3" fmla="val 463769"/>
              <a:gd name="adj4" fmla="val -117954"/>
            </a:avLst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rgbClr val="005E80"/>
                </a:solidFill>
                <a:latin typeface="SairaSemiCondensed-Bold"/>
              </a:rPr>
              <a:t>2004 Rendezvous am Rhein | </a:t>
            </a:r>
            <a:r>
              <a:rPr lang="de-DE" dirty="0" err="1">
                <a:solidFill>
                  <a:srgbClr val="005E80"/>
                </a:solidFill>
                <a:latin typeface="SairaSemiCondensed-Bold"/>
              </a:rPr>
              <a:t>LGS</a:t>
            </a:r>
            <a:r>
              <a:rPr lang="de-DE" dirty="0">
                <a:solidFill>
                  <a:srgbClr val="005E80"/>
                </a:solidFill>
                <a:latin typeface="SairaSemiCondensed-Bold"/>
              </a:rPr>
              <a:t> Kehl</a:t>
            </a:r>
          </a:p>
        </p:txBody>
      </p:sp>
      <p:sp>
        <p:nvSpPr>
          <p:cNvPr id="8" name="Legende: Linie 7">
            <a:extLst>
              <a:ext uri="{FF2B5EF4-FFF2-40B4-BE49-F238E27FC236}">
                <a16:creationId xmlns:a16="http://schemas.microsoft.com/office/drawing/2014/main" id="{5D89F5B0-05A6-45F5-8B37-533543325E43}"/>
              </a:ext>
            </a:extLst>
          </p:cNvPr>
          <p:cNvSpPr/>
          <p:nvPr/>
        </p:nvSpPr>
        <p:spPr>
          <a:xfrm>
            <a:off x="5234956" y="2130376"/>
            <a:ext cx="3744416" cy="432048"/>
          </a:xfrm>
          <a:prstGeom prst="borderCallout1">
            <a:avLst>
              <a:gd name="adj1" fmla="val 18750"/>
              <a:gd name="adj2" fmla="val -8333"/>
              <a:gd name="adj3" fmla="val 137485"/>
              <a:gd name="adj4" fmla="val -72674"/>
            </a:avLst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rgbClr val="005E80"/>
                </a:solidFill>
                <a:latin typeface="SairaSemiCondensed-Bold"/>
              </a:rPr>
              <a:t>2007 Klänge in Gold | Pforzheim</a:t>
            </a:r>
          </a:p>
        </p:txBody>
      </p:sp>
      <p:sp>
        <p:nvSpPr>
          <p:cNvPr id="9" name="Legende: Linie 8">
            <a:extLst>
              <a:ext uri="{FF2B5EF4-FFF2-40B4-BE49-F238E27FC236}">
                <a16:creationId xmlns:a16="http://schemas.microsoft.com/office/drawing/2014/main" id="{2E053C8F-E0AE-445C-A1EE-81355BFD6792}"/>
              </a:ext>
            </a:extLst>
          </p:cNvPr>
          <p:cNvSpPr/>
          <p:nvPr/>
        </p:nvSpPr>
        <p:spPr>
          <a:xfrm>
            <a:off x="5234956" y="3143796"/>
            <a:ext cx="3744416" cy="432048"/>
          </a:xfrm>
          <a:prstGeom prst="borderCallout1">
            <a:avLst>
              <a:gd name="adj1" fmla="val 18750"/>
              <a:gd name="adj2" fmla="val -8333"/>
              <a:gd name="adj3" fmla="val -672711"/>
              <a:gd name="adj4" fmla="val -31995"/>
            </a:avLst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rgbClr val="005E80"/>
                </a:solidFill>
                <a:latin typeface="SairaSemiCondensed-Bold"/>
              </a:rPr>
              <a:t>2011 Ein feste Burg | Wertheim</a:t>
            </a:r>
          </a:p>
        </p:txBody>
      </p:sp>
      <p:sp>
        <p:nvSpPr>
          <p:cNvPr id="10" name="Legende: Linie 9">
            <a:extLst>
              <a:ext uri="{FF2B5EF4-FFF2-40B4-BE49-F238E27FC236}">
                <a16:creationId xmlns:a16="http://schemas.microsoft.com/office/drawing/2014/main" id="{A2FE8AE8-79B0-4DB4-BD4A-942E47B603EA}"/>
              </a:ext>
            </a:extLst>
          </p:cNvPr>
          <p:cNvSpPr/>
          <p:nvPr/>
        </p:nvSpPr>
        <p:spPr>
          <a:xfrm>
            <a:off x="5234956" y="2635672"/>
            <a:ext cx="3744416" cy="432048"/>
          </a:xfrm>
          <a:prstGeom prst="borderCallout1">
            <a:avLst>
              <a:gd name="adj1" fmla="val 18750"/>
              <a:gd name="adj2" fmla="val -8333"/>
              <a:gd name="adj3" fmla="val 18436"/>
              <a:gd name="adj4" fmla="val -8401"/>
            </a:avLst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rgbClr val="005E80"/>
                </a:solidFill>
                <a:latin typeface="SairaSemiCondensed-Bold"/>
              </a:rPr>
              <a:t>2008 Ohrenblickmal | DEPT Leipzig</a:t>
            </a:r>
          </a:p>
        </p:txBody>
      </p:sp>
      <p:sp>
        <p:nvSpPr>
          <p:cNvPr id="11" name="Legende: Linie 10">
            <a:extLst>
              <a:ext uri="{FF2B5EF4-FFF2-40B4-BE49-F238E27FC236}">
                <a16:creationId xmlns:a16="http://schemas.microsoft.com/office/drawing/2014/main" id="{139B64C1-D933-493A-A4AA-FD24C68DD7EC}"/>
              </a:ext>
            </a:extLst>
          </p:cNvPr>
          <p:cNvSpPr/>
          <p:nvPr/>
        </p:nvSpPr>
        <p:spPr>
          <a:xfrm>
            <a:off x="5234956" y="3651920"/>
            <a:ext cx="3744416" cy="432048"/>
          </a:xfrm>
          <a:prstGeom prst="borderCallout1">
            <a:avLst>
              <a:gd name="adj1" fmla="val 18750"/>
              <a:gd name="adj2" fmla="val -8333"/>
              <a:gd name="adj3" fmla="val 64366"/>
              <a:gd name="adj4" fmla="val -111191"/>
            </a:avLst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rgbClr val="005E80"/>
                </a:solidFill>
                <a:latin typeface="SairaSemiCondensed-Bold"/>
              </a:rPr>
              <a:t>2015 Töne der Freiheit | Offenburg</a:t>
            </a:r>
          </a:p>
        </p:txBody>
      </p:sp>
      <p:sp>
        <p:nvSpPr>
          <p:cNvPr id="12" name="Legende: Linie 11">
            <a:extLst>
              <a:ext uri="{FF2B5EF4-FFF2-40B4-BE49-F238E27FC236}">
                <a16:creationId xmlns:a16="http://schemas.microsoft.com/office/drawing/2014/main" id="{2E45FF8D-24EE-447D-8E92-EBA2A77C5545}"/>
              </a:ext>
            </a:extLst>
          </p:cNvPr>
          <p:cNvSpPr/>
          <p:nvPr/>
        </p:nvSpPr>
        <p:spPr>
          <a:xfrm>
            <a:off x="5234956" y="4668168"/>
            <a:ext cx="3744416" cy="432048"/>
          </a:xfrm>
          <a:prstGeom prst="borderCallout1">
            <a:avLst>
              <a:gd name="adj1" fmla="val 18750"/>
              <a:gd name="adj2" fmla="val -8333"/>
              <a:gd name="adj3" fmla="val -598305"/>
              <a:gd name="adj4" fmla="val -79139"/>
            </a:avLst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rgbClr val="005E80"/>
                </a:solidFill>
                <a:latin typeface="SairaSemiCondensed-Bold"/>
              </a:rPr>
              <a:t>2019 Lasst uns miteinander | Bruchsal</a:t>
            </a:r>
          </a:p>
        </p:txBody>
      </p:sp>
      <p:sp>
        <p:nvSpPr>
          <p:cNvPr id="13" name="Legende: Linie 12">
            <a:extLst>
              <a:ext uri="{FF2B5EF4-FFF2-40B4-BE49-F238E27FC236}">
                <a16:creationId xmlns:a16="http://schemas.microsoft.com/office/drawing/2014/main" id="{F53CEB24-8A8C-44E1-B52C-A0BC06710C60}"/>
              </a:ext>
            </a:extLst>
          </p:cNvPr>
          <p:cNvSpPr/>
          <p:nvPr/>
        </p:nvSpPr>
        <p:spPr>
          <a:xfrm>
            <a:off x="5234956" y="4160044"/>
            <a:ext cx="3744416" cy="432048"/>
          </a:xfrm>
          <a:prstGeom prst="borderCallout1">
            <a:avLst>
              <a:gd name="adj1" fmla="val 18750"/>
              <a:gd name="adj2" fmla="val -8333"/>
              <a:gd name="adj3" fmla="val 18436"/>
              <a:gd name="adj4" fmla="val -8401"/>
            </a:avLst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rgbClr val="005E80"/>
                </a:solidFill>
                <a:latin typeface="SairaSemiCondensed-Bold"/>
              </a:rPr>
              <a:t>2016 Luft nach oben | DEPT Dresden</a:t>
            </a:r>
          </a:p>
        </p:txBody>
      </p:sp>
      <p:sp>
        <p:nvSpPr>
          <p:cNvPr id="14" name="Legende: Linie 13">
            <a:extLst>
              <a:ext uri="{FF2B5EF4-FFF2-40B4-BE49-F238E27FC236}">
                <a16:creationId xmlns:a16="http://schemas.microsoft.com/office/drawing/2014/main" id="{B400EC7F-A972-4FE8-B4ED-050040E6D6B5}"/>
              </a:ext>
            </a:extLst>
          </p:cNvPr>
          <p:cNvSpPr/>
          <p:nvPr/>
        </p:nvSpPr>
        <p:spPr>
          <a:xfrm>
            <a:off x="5234956" y="5176292"/>
            <a:ext cx="3744416" cy="432048"/>
          </a:xfrm>
          <a:prstGeom prst="borderCallout1">
            <a:avLst>
              <a:gd name="adj1" fmla="val 18750"/>
              <a:gd name="adj2" fmla="val -8333"/>
              <a:gd name="adj3" fmla="val -965373"/>
              <a:gd name="adj4" fmla="val -84312"/>
            </a:avLst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rgbClr val="005E80"/>
                </a:solidFill>
                <a:latin typeface="SairaSemiCondensed-Bold"/>
              </a:rPr>
              <a:t>2023 Bundesgartenschau Mannheim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FEFF936-CF71-459D-9357-46756766FAA5}"/>
              </a:ext>
            </a:extLst>
          </p:cNvPr>
          <p:cNvSpPr txBox="1"/>
          <p:nvPr/>
        </p:nvSpPr>
        <p:spPr>
          <a:xfrm>
            <a:off x="5045028" y="220596"/>
            <a:ext cx="4098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C00000"/>
                </a:solidFill>
                <a:latin typeface="SairaSemiCondensed-Bold"/>
              </a:rPr>
              <a:t>Badische Landesposaunentage seit 1999:</a:t>
            </a:r>
          </a:p>
        </p:txBody>
      </p:sp>
      <p:sp>
        <p:nvSpPr>
          <p:cNvPr id="16" name="Legende: Linie 15">
            <a:extLst>
              <a:ext uri="{FF2B5EF4-FFF2-40B4-BE49-F238E27FC236}">
                <a16:creationId xmlns:a16="http://schemas.microsoft.com/office/drawing/2014/main" id="{7058FB6A-01A0-4F32-BEE4-A9BB1FEF5374}"/>
              </a:ext>
            </a:extLst>
          </p:cNvPr>
          <p:cNvSpPr/>
          <p:nvPr/>
        </p:nvSpPr>
        <p:spPr>
          <a:xfrm>
            <a:off x="5234956" y="5684416"/>
            <a:ext cx="3744416" cy="432048"/>
          </a:xfrm>
          <a:prstGeom prst="borderCallout1">
            <a:avLst>
              <a:gd name="adj1" fmla="val 18750"/>
              <a:gd name="adj2" fmla="val -8333"/>
              <a:gd name="adj3" fmla="val 18436"/>
              <a:gd name="adj4" fmla="val -8401"/>
            </a:avLst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rgbClr val="005E80"/>
                </a:solidFill>
                <a:latin typeface="SairaSemiCondensed-Bold"/>
              </a:rPr>
              <a:t>2024 DEPT Hamburg</a:t>
            </a:r>
          </a:p>
        </p:txBody>
      </p:sp>
    </p:spTree>
    <p:extLst>
      <p:ext uri="{BB962C8B-B14F-4D97-AF65-F5344CB8AC3E}">
        <p14:creationId xmlns:p14="http://schemas.microsoft.com/office/powerpoint/2010/main" val="7731743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6EF2F3-F0D8-447E-8C9E-5CDC6927B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B5C9944-17CB-4AB8-942F-2DD09B000F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867" r="2867"/>
          <a:stretch/>
        </p:blipFill>
        <p:spPr>
          <a:xfrm>
            <a:off x="0" y="0"/>
            <a:ext cx="9144000" cy="6858000"/>
          </a:xfr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E7F6699E-26AC-47C2-83A4-26A3AFA2CC4A}"/>
              </a:ext>
            </a:extLst>
          </p:cNvPr>
          <p:cNvSpPr/>
          <p:nvPr/>
        </p:nvSpPr>
        <p:spPr>
          <a:xfrm>
            <a:off x="1277669" y="3998039"/>
            <a:ext cx="658866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30. Badischer</a:t>
            </a:r>
            <a:br>
              <a:rPr lang="de-DE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r>
              <a:rPr lang="de-DE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Landesposaunentag</a:t>
            </a:r>
          </a:p>
          <a:p>
            <a:pPr algn="ctr"/>
            <a:r>
              <a:rPr lang="de-DE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01809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B1062A86-444A-44A1-B400-B3879C73F8BB}"/>
              </a:ext>
            </a:extLst>
          </p:cNvPr>
          <p:cNvSpPr/>
          <p:nvPr/>
        </p:nvSpPr>
        <p:spPr>
          <a:xfrm>
            <a:off x="-36512" y="5445224"/>
            <a:ext cx="9217024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74" name="Picture 2" descr="Bildergebnis fÃ¼r bundesgartenschau mannheim 2023">
            <a:extLst>
              <a:ext uri="{FF2B5EF4-FFF2-40B4-BE49-F238E27FC236}">
                <a16:creationId xmlns:a16="http://schemas.microsoft.com/office/drawing/2014/main" id="{92F18B78-531E-41FB-974D-E7E4A6556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0"/>
            <a:ext cx="8343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553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9E8E4E45-3679-460F-8F85-1776A999A5C6}"/>
              </a:ext>
            </a:extLst>
          </p:cNvPr>
          <p:cNvSpPr/>
          <p:nvPr/>
        </p:nvSpPr>
        <p:spPr>
          <a:xfrm>
            <a:off x="-36512" y="5445224"/>
            <a:ext cx="9217024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098" name="Picture 2" descr="Bildergebnis fÃ¼r bundesgartenschau mannheim 2023">
            <a:extLst>
              <a:ext uri="{FF2B5EF4-FFF2-40B4-BE49-F238E27FC236}">
                <a16:creationId xmlns:a16="http://schemas.microsoft.com/office/drawing/2014/main" id="{B5F016E8-D8BC-44F6-8837-E81BFD371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808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14D6DEC-AB33-4BF5-BC27-85FF349BA117}"/>
              </a:ext>
            </a:extLst>
          </p:cNvPr>
          <p:cNvSpPr txBox="1"/>
          <p:nvPr/>
        </p:nvSpPr>
        <p:spPr>
          <a:xfrm>
            <a:off x="323528" y="476672"/>
            <a:ext cx="84969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rgbClr val="C00000"/>
                </a:solidFill>
                <a:latin typeface="SairaSemiCondensed-Bold"/>
              </a:rPr>
              <a:t>LPT</a:t>
            </a:r>
            <a:r>
              <a:rPr lang="de-DE" b="1" dirty="0">
                <a:solidFill>
                  <a:srgbClr val="C00000"/>
                </a:solidFill>
                <a:latin typeface="SairaSemiCondensed-Bold"/>
              </a:rPr>
              <a:t> im Rahmen der BUGA als kleineres Format im Jahr vor dem DEPT:</a:t>
            </a:r>
          </a:p>
          <a:p>
            <a:endParaRPr lang="de-DE" b="1" dirty="0">
              <a:solidFill>
                <a:srgbClr val="C00000"/>
              </a:solidFill>
              <a:latin typeface="SairaSemiCondensed-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5E80"/>
                </a:solidFill>
                <a:latin typeface="SairaSemiCondensed-Bold"/>
              </a:rPr>
              <a:t>Variante 1:</a:t>
            </a:r>
            <a:br>
              <a:rPr lang="de-DE" dirty="0">
                <a:solidFill>
                  <a:srgbClr val="005E80"/>
                </a:solidFill>
                <a:latin typeface="SairaSemiCondensed-Bold"/>
              </a:rPr>
            </a:br>
            <a:r>
              <a:rPr lang="de-DE" dirty="0">
                <a:solidFill>
                  <a:srgbClr val="005E80"/>
                </a:solidFill>
                <a:latin typeface="SairaSemiCondensed-Bold"/>
              </a:rPr>
              <a:t>Samstag Tagesveranstaltung mit großer Schlussfeier</a:t>
            </a:r>
            <a:br>
              <a:rPr lang="de-DE" dirty="0">
                <a:solidFill>
                  <a:srgbClr val="005E80"/>
                </a:solidFill>
                <a:latin typeface="SairaSemiCondensed-Bold"/>
              </a:rPr>
            </a:br>
            <a:endParaRPr lang="de-DE" dirty="0">
              <a:solidFill>
                <a:srgbClr val="005E80"/>
              </a:solidFill>
              <a:latin typeface="SairaSemiCondensed-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5E80"/>
                </a:solidFill>
                <a:latin typeface="SairaSemiCondensed-Bold"/>
              </a:rPr>
              <a:t>Variante 2:</a:t>
            </a:r>
            <a:br>
              <a:rPr lang="de-DE" dirty="0">
                <a:solidFill>
                  <a:srgbClr val="005E80"/>
                </a:solidFill>
                <a:latin typeface="SairaSemiCondensed-Bold"/>
              </a:rPr>
            </a:br>
            <a:r>
              <a:rPr lang="de-DE" dirty="0">
                <a:solidFill>
                  <a:srgbClr val="005E80"/>
                </a:solidFill>
                <a:latin typeface="SairaSemiCondensed-Bold"/>
              </a:rPr>
              <a:t>wie Variante 1  und Sonntag noch Gottesdienst</a:t>
            </a:r>
            <a:br>
              <a:rPr lang="de-DE" dirty="0">
                <a:solidFill>
                  <a:srgbClr val="005E80"/>
                </a:solidFill>
                <a:latin typeface="SairaSemiCondensed-Bold"/>
              </a:rPr>
            </a:br>
            <a:r>
              <a:rPr lang="de-DE" dirty="0">
                <a:solidFill>
                  <a:srgbClr val="005E80"/>
                </a:solidFill>
                <a:latin typeface="SairaSemiCondensed-Bold"/>
              </a:rPr>
              <a:t>mit den Chören der Umgebung</a:t>
            </a:r>
            <a:br>
              <a:rPr lang="de-DE" dirty="0">
                <a:solidFill>
                  <a:srgbClr val="005E80"/>
                </a:solidFill>
                <a:latin typeface="SairaSemiCondensed-Bold"/>
              </a:rPr>
            </a:br>
            <a:endParaRPr lang="de-DE" dirty="0">
              <a:solidFill>
                <a:srgbClr val="005E80"/>
              </a:solidFill>
              <a:latin typeface="SairaSemiCondensed-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5E80"/>
                </a:solidFill>
                <a:latin typeface="SairaSemiCondensed-Bold"/>
              </a:rPr>
              <a:t>Variante 3:</a:t>
            </a:r>
            <a:br>
              <a:rPr lang="de-DE" dirty="0">
                <a:solidFill>
                  <a:srgbClr val="005E80"/>
                </a:solidFill>
                <a:latin typeface="SairaSemiCondensed-Bold"/>
              </a:rPr>
            </a:br>
            <a:r>
              <a:rPr lang="de-DE" dirty="0">
                <a:solidFill>
                  <a:srgbClr val="005E80"/>
                </a:solidFill>
                <a:latin typeface="SairaSemiCondensed-Bold"/>
              </a:rPr>
              <a:t>Sonntag mit großem Gottesdienst beginnen und danach buntes Programm</a:t>
            </a:r>
            <a:br>
              <a:rPr lang="de-DE" dirty="0">
                <a:solidFill>
                  <a:srgbClr val="005E80"/>
                </a:solidFill>
                <a:latin typeface="SairaSemiCondensed-Bold"/>
              </a:rPr>
            </a:br>
            <a:r>
              <a:rPr lang="de-DE" dirty="0">
                <a:solidFill>
                  <a:srgbClr val="005E80"/>
                </a:solidFill>
                <a:latin typeface="SairaSemiCondensed-Bold"/>
              </a:rPr>
              <a:t>auf der BUGA und dann irgendwie einen kleinen Schlusspunkt</a:t>
            </a:r>
            <a:br>
              <a:rPr lang="de-DE" dirty="0">
                <a:solidFill>
                  <a:srgbClr val="005E80"/>
                </a:solidFill>
                <a:latin typeface="SairaSemiCondensed-Bold"/>
              </a:rPr>
            </a:br>
            <a:endParaRPr lang="de-DE" dirty="0">
              <a:solidFill>
                <a:srgbClr val="005E80"/>
              </a:solidFill>
              <a:latin typeface="SairaSemiCondensed-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5E80"/>
                </a:solidFill>
                <a:latin typeface="SairaSemiCondensed-Bold"/>
              </a:rPr>
              <a:t>Variante 4:</a:t>
            </a:r>
            <a:br>
              <a:rPr lang="de-DE" dirty="0">
                <a:solidFill>
                  <a:srgbClr val="005E80"/>
                </a:solidFill>
                <a:latin typeface="SairaSemiCondensed-Bold"/>
              </a:rPr>
            </a:br>
            <a:r>
              <a:rPr lang="de-DE" dirty="0">
                <a:solidFill>
                  <a:srgbClr val="005E80"/>
                </a:solidFill>
                <a:latin typeface="SairaSemiCondensed-Bold"/>
              </a:rPr>
              <a:t>wie Variante 3 mit abschließender Großveranstaltung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8093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5B293957-F319-429E-AECB-8DC03A3B95A6}"/>
              </a:ext>
            </a:extLst>
          </p:cNvPr>
          <p:cNvSpPr txBox="1"/>
          <p:nvPr/>
        </p:nvSpPr>
        <p:spPr>
          <a:xfrm>
            <a:off x="611560" y="578032"/>
            <a:ext cx="779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SairaSemiCondensed-Bold"/>
              </a:rPr>
              <a:t>PRO </a:t>
            </a:r>
          </a:p>
        </p:txBody>
      </p:sp>
      <p:pic>
        <p:nvPicPr>
          <p:cNvPr id="4" name="Grafik 3" descr="Lachendes Gesicht mit einfarbiger Füllung">
            <a:extLst>
              <a:ext uri="{FF2B5EF4-FFF2-40B4-BE49-F238E27FC236}">
                <a16:creationId xmlns:a16="http://schemas.microsoft.com/office/drawing/2014/main" id="{089B30A7-6762-45BB-9549-3778D20AE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9632" y="351664"/>
            <a:ext cx="914400" cy="914400"/>
          </a:xfrm>
          <a:prstGeom prst="rect">
            <a:avLst/>
          </a:prstGeom>
        </p:spPr>
      </p:pic>
      <p:pic>
        <p:nvPicPr>
          <p:cNvPr id="6" name="Grafik 5" descr="Trauriges Gesicht mit einfarbiger Füllung">
            <a:extLst>
              <a:ext uri="{FF2B5EF4-FFF2-40B4-BE49-F238E27FC236}">
                <a16:creationId xmlns:a16="http://schemas.microsoft.com/office/drawing/2014/main" id="{196CCDB4-2AAC-479B-BEA8-C49FDD42C0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24128" y="351664"/>
            <a:ext cx="914400" cy="9144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24EF954-31F7-432A-9B79-39F5CED4C9C0}"/>
              </a:ext>
            </a:extLst>
          </p:cNvPr>
          <p:cNvSpPr txBox="1"/>
          <p:nvPr/>
        </p:nvSpPr>
        <p:spPr>
          <a:xfrm>
            <a:off x="4572000" y="578032"/>
            <a:ext cx="1297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latin typeface="SairaSemiCondensed-Bold"/>
              </a:rPr>
              <a:t>KONTRA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59AF876-482E-416B-9630-4FA57D88CCC0}"/>
              </a:ext>
            </a:extLst>
          </p:cNvPr>
          <p:cNvSpPr txBox="1"/>
          <p:nvPr/>
        </p:nvSpPr>
        <p:spPr>
          <a:xfrm>
            <a:off x="683568" y="1412776"/>
            <a:ext cx="38884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5E80"/>
                </a:solidFill>
                <a:latin typeface="SairaSemiCondensed-Bold"/>
              </a:rPr>
              <a:t>positive Erfahrungen Bläsertag Landesgartenschau Kehl 2004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5E80"/>
                </a:solidFill>
                <a:latin typeface="SairaSemiCondensed-Bold"/>
              </a:rPr>
              <a:t>BUGA 2023 = große Aufmerksamkeit in der Öffentlichkeit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5E80"/>
                </a:solidFill>
                <a:latin typeface="SairaSemiCondensed-Bold"/>
              </a:rPr>
              <a:t>nur ein Ansprechpartner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5E80"/>
                </a:solidFill>
                <a:latin typeface="SairaSemiCondensed-Bold"/>
              </a:rPr>
              <a:t>großer Bläserbezirk im Hintergrund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5E80"/>
                </a:solidFill>
                <a:latin typeface="SairaSemiCondensed-Bold"/>
              </a:rPr>
              <a:t>Infrastruktur vorhanden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5E80"/>
                </a:solidFill>
                <a:latin typeface="SairaSemiCondensed-Bold"/>
              </a:rPr>
              <a:t>Kostenersparnis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5E80"/>
                </a:solidFill>
                <a:latin typeface="SairaSemiCondensed-Bold"/>
              </a:rPr>
              <a:t>kleineres Format wg. DEPT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C000"/>
                </a:solidFill>
                <a:latin typeface="SairaSemiCondensed-Bold"/>
              </a:rPr>
              <a:t>☻ </a:t>
            </a:r>
            <a:r>
              <a:rPr lang="de-DE" dirty="0">
                <a:solidFill>
                  <a:srgbClr val="005E80"/>
                </a:solidFill>
                <a:latin typeface="SairaSemiCondensed-Bold"/>
              </a:rPr>
              <a:t>BUGA freut sich auf den </a:t>
            </a:r>
            <a:r>
              <a:rPr lang="de-DE" dirty="0" err="1">
                <a:solidFill>
                  <a:srgbClr val="005E80"/>
                </a:solidFill>
                <a:latin typeface="SairaSemiCondensed-Bold"/>
              </a:rPr>
              <a:t>LPT</a:t>
            </a:r>
            <a:r>
              <a:rPr lang="de-DE" dirty="0">
                <a:solidFill>
                  <a:srgbClr val="005E80"/>
                </a:solidFill>
                <a:latin typeface="SairaSemiCondensed-Bold"/>
              </a:rPr>
              <a:t> </a:t>
            </a:r>
            <a:r>
              <a:rPr lang="de-DE" dirty="0">
                <a:solidFill>
                  <a:srgbClr val="FFC000"/>
                </a:solidFill>
                <a:latin typeface="SairaSemiCondensed-Bold"/>
              </a:rPr>
              <a:t>☻</a:t>
            </a:r>
            <a:endParaRPr lang="de-DE" dirty="0">
              <a:solidFill>
                <a:srgbClr val="005E80"/>
              </a:solidFill>
              <a:latin typeface="SairaSemiCondensed-Bold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08A5180-5C70-4088-8DDE-F9953276F205}"/>
              </a:ext>
            </a:extLst>
          </p:cNvPr>
          <p:cNvSpPr txBox="1"/>
          <p:nvPr/>
        </p:nvSpPr>
        <p:spPr>
          <a:xfrm>
            <a:off x="4572000" y="1412776"/>
            <a:ext cx="38884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5E80"/>
                </a:solidFill>
                <a:latin typeface="SairaSemiCondensed-Bold"/>
              </a:rPr>
              <a:t>schon wieder Mannheim</a:t>
            </a:r>
            <a:br>
              <a:rPr lang="de-DE" dirty="0">
                <a:solidFill>
                  <a:srgbClr val="005E80"/>
                </a:solidFill>
                <a:latin typeface="SairaSemiCondensed-Bold"/>
              </a:rPr>
            </a:br>
            <a:r>
              <a:rPr lang="de-DE" dirty="0">
                <a:solidFill>
                  <a:srgbClr val="005E80"/>
                </a:solidFill>
                <a:latin typeface="SairaSemiCondensed-Bold"/>
              </a:rPr>
              <a:t>(1999 + 2023)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5E80"/>
                </a:solidFill>
                <a:latin typeface="SairaSemiCondensed-Bold"/>
              </a:rPr>
              <a:t>es gäbe auch noch andere schöne Orte in Nordbaden, z. B. Mosbach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5E80"/>
                </a:solidFill>
                <a:latin typeface="SairaSemiCondensed-Bold"/>
              </a:rPr>
              <a:t>kein komplettes </a:t>
            </a:r>
            <a:r>
              <a:rPr lang="de-DE" dirty="0" err="1">
                <a:solidFill>
                  <a:srgbClr val="005E80"/>
                </a:solidFill>
                <a:latin typeface="SairaSemiCondensed-Bold"/>
              </a:rPr>
              <a:t>LPT</a:t>
            </a:r>
            <a:r>
              <a:rPr lang="de-DE" dirty="0">
                <a:solidFill>
                  <a:srgbClr val="005E80"/>
                </a:solidFill>
                <a:latin typeface="SairaSemiCondensed-Bold"/>
              </a:rPr>
              <a:t>-Wochenende</a:t>
            </a:r>
          </a:p>
        </p:txBody>
      </p:sp>
    </p:spTree>
    <p:extLst>
      <p:ext uri="{BB962C8B-B14F-4D97-AF65-F5344CB8AC3E}">
        <p14:creationId xmlns:p14="http://schemas.microsoft.com/office/powerpoint/2010/main" val="1477092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D183C2F3-AE08-480D-B9CF-1F1F3D112BB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8763" cy="648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2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ergebnis fÃ¼r buga 2023">
            <a:extLst>
              <a:ext uri="{FF2B5EF4-FFF2-40B4-BE49-F238E27FC236}">
                <a16:creationId xmlns:a16="http://schemas.microsoft.com/office/drawing/2014/main" id="{680ECD1A-4FBE-4DCF-9678-17F46E564A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" r="7002"/>
          <a:stretch/>
        </p:blipFill>
        <p:spPr bwMode="auto">
          <a:xfrm>
            <a:off x="-36512" y="0"/>
            <a:ext cx="921702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3428C4D3-4518-4FD2-B3DD-FB98E015EE81}"/>
              </a:ext>
            </a:extLst>
          </p:cNvPr>
          <p:cNvSpPr/>
          <p:nvPr/>
        </p:nvSpPr>
        <p:spPr>
          <a:xfrm rot="970492">
            <a:off x="770518" y="2845802"/>
            <a:ext cx="79528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0" cap="none" spc="0" dirty="0">
                <a:ln w="0"/>
                <a:solidFill>
                  <a:schemeClr val="tx1"/>
                </a:solidFill>
                <a:effectLst>
                  <a:glow rad="355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bin Sketch" panose="020B0503050202020004" pitchFamily="34" charset="0"/>
              </a:rPr>
              <a:t>… und wir Posaunenchöre</a:t>
            </a:r>
          </a:p>
          <a:p>
            <a:pPr algn="ctr"/>
            <a:r>
              <a:rPr lang="de-DE" sz="5400" b="0" cap="none" spc="0" dirty="0">
                <a:ln w="0"/>
                <a:solidFill>
                  <a:schemeClr val="tx1"/>
                </a:solidFill>
                <a:effectLst>
                  <a:glow rad="355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bin Sketch" panose="020B0503050202020004" pitchFamily="34" charset="0"/>
              </a:rPr>
              <a:t>machen mit!</a:t>
            </a:r>
          </a:p>
        </p:txBody>
      </p:sp>
    </p:spTree>
    <p:extLst>
      <p:ext uri="{BB962C8B-B14F-4D97-AF65-F5344CB8AC3E}">
        <p14:creationId xmlns:p14="http://schemas.microsoft.com/office/powerpoint/2010/main" val="12184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0D43E7B-C5FA-4508-8D57-05D7AD963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7A6A6C8-C270-48B9-AD8E-1D3D03B663CA}"/>
              </a:ext>
            </a:extLst>
          </p:cNvPr>
          <p:cNvSpPr txBox="1"/>
          <p:nvPr/>
        </p:nvSpPr>
        <p:spPr>
          <a:xfrm>
            <a:off x="4139952" y="404664"/>
            <a:ext cx="4896544" cy="280615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de-DE" sz="2400" b="1" kern="0" dirty="0">
                <a:solidFill>
                  <a:srgbClr val="2F5496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Freitag, 5. Juli 2019 | Vorprogramm</a:t>
            </a:r>
          </a:p>
          <a:p>
            <a:pPr marL="450215" indent="-450215">
              <a:lnSpc>
                <a:spcPct val="107000"/>
              </a:lnSpc>
              <a:spcAft>
                <a:spcPts val="0"/>
              </a:spcAft>
            </a:pP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18:00 </a:t>
            </a:r>
            <a:r>
              <a:rPr lang="de-DE" b="1" dirty="0">
                <a:solidFill>
                  <a:srgbClr val="29235C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Empfang der Stadt Bruchsal </a:t>
            </a: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(Schloss )</a:t>
            </a:r>
            <a:b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</a:br>
            <a: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- für geladene Gäste -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indent="-450215">
              <a:lnSpc>
                <a:spcPct val="107000"/>
              </a:lnSpc>
              <a:spcAft>
                <a:spcPts val="0"/>
              </a:spcAft>
            </a:pP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20:00 </a:t>
            </a:r>
            <a:r>
              <a:rPr lang="de-DE" b="1" dirty="0">
                <a:solidFill>
                  <a:srgbClr val="29235C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Eröffnungskonzert</a:t>
            </a:r>
            <a:br>
              <a:rPr lang="de-DE" b="1" dirty="0">
                <a:solidFill>
                  <a:srgbClr val="29235C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</a:br>
            <a:r>
              <a:rPr lang="de-DE" b="1" dirty="0">
                <a:solidFill>
                  <a:srgbClr val="F8A700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„… Töne der Hoffnung hören!“ </a:t>
            </a: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(Lutherkirche)</a:t>
            </a:r>
            <a:b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</a:br>
            <a: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Nordbadisches Blechbläserensemble</a:t>
            </a:r>
            <a:b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</a:br>
            <a: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Jens Uhlenhoff, Philipp Gabriel und N. N., Percussion </a:t>
            </a:r>
            <a:r>
              <a:rPr lang="de-DE" sz="1400" dirty="0">
                <a:solidFill>
                  <a:srgbClr val="000000"/>
                </a:solidFill>
                <a:latin typeface="SairaSemiCondensed-Medium"/>
                <a:ea typeface="Calibri" panose="020F0502020204030204" pitchFamily="34" charset="0"/>
                <a:cs typeface="SairaSemiCondensed-Medium"/>
              </a:rPr>
              <a:t>Leitung: </a:t>
            </a:r>
            <a: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Landesposaunenwart Armin Schaefer</a:t>
            </a:r>
            <a:b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</a:br>
            <a:r>
              <a:rPr lang="de-DE" sz="1400" dirty="0">
                <a:solidFill>
                  <a:srgbClr val="29235C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Das Konzert ist öffentlich und der Eintritt frei.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879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ldergebnis für bruchsal">
            <a:extLst>
              <a:ext uri="{FF2B5EF4-FFF2-40B4-BE49-F238E27FC236}">
                <a16:creationId xmlns:a16="http://schemas.microsoft.com/office/drawing/2014/main" id="{DA3FF7CB-ED7C-4E2B-830C-0F13E5613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" y="194798"/>
            <a:ext cx="9142572" cy="514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F89AD91-292F-4102-934B-E89CBB27486A}"/>
              </a:ext>
            </a:extLst>
          </p:cNvPr>
          <p:cNvSpPr txBox="1"/>
          <p:nvPr/>
        </p:nvSpPr>
        <p:spPr>
          <a:xfrm>
            <a:off x="3940344" y="5517232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Innenstadt: Samstag</a:t>
            </a:r>
          </a:p>
        </p:txBody>
      </p:sp>
      <p:sp>
        <p:nvSpPr>
          <p:cNvPr id="2" name="Legende: mit Pfeil nach oben 1">
            <a:extLst>
              <a:ext uri="{FF2B5EF4-FFF2-40B4-BE49-F238E27FC236}">
                <a16:creationId xmlns:a16="http://schemas.microsoft.com/office/drawing/2014/main" id="{2CEF7E32-B39C-4B72-A25C-B4F554072EBC}"/>
              </a:ext>
            </a:extLst>
          </p:cNvPr>
          <p:cNvSpPr/>
          <p:nvPr/>
        </p:nvSpPr>
        <p:spPr>
          <a:xfrm>
            <a:off x="4283968" y="1412776"/>
            <a:ext cx="1368152" cy="1224136"/>
          </a:xfrm>
          <a:prstGeom prst="upArrowCallout">
            <a:avLst>
              <a:gd name="adj1" fmla="val 12984"/>
              <a:gd name="adj2" fmla="val 25000"/>
              <a:gd name="adj3" fmla="val 25000"/>
              <a:gd name="adj4" fmla="val 64977"/>
            </a:avLst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Marktplatz und Stadtkirche</a:t>
            </a:r>
          </a:p>
        </p:txBody>
      </p:sp>
      <p:sp>
        <p:nvSpPr>
          <p:cNvPr id="4" name="Legende: mit Pfeil nach links 3">
            <a:extLst>
              <a:ext uri="{FF2B5EF4-FFF2-40B4-BE49-F238E27FC236}">
                <a16:creationId xmlns:a16="http://schemas.microsoft.com/office/drawing/2014/main" id="{7F1A2437-4C9F-48AB-83AD-A37BA0307A6C}"/>
              </a:ext>
            </a:extLst>
          </p:cNvPr>
          <p:cNvSpPr/>
          <p:nvPr/>
        </p:nvSpPr>
        <p:spPr>
          <a:xfrm rot="21600000">
            <a:off x="1500672" y="1196853"/>
            <a:ext cx="2952328" cy="431846"/>
          </a:xfrm>
          <a:prstGeom prst="leftArrowCallout">
            <a:avLst>
              <a:gd name="adj1" fmla="val 22270"/>
              <a:gd name="adj2" fmla="val 21586"/>
              <a:gd name="adj3" fmla="val 25000"/>
              <a:gd name="adj4" fmla="val 90685"/>
            </a:avLst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Otto-Oppenheimer-Platz</a:t>
            </a:r>
          </a:p>
        </p:txBody>
      </p:sp>
      <p:sp>
        <p:nvSpPr>
          <p:cNvPr id="6" name="Legende: mit Pfeil nach oben 5">
            <a:extLst>
              <a:ext uri="{FF2B5EF4-FFF2-40B4-BE49-F238E27FC236}">
                <a16:creationId xmlns:a16="http://schemas.microsoft.com/office/drawing/2014/main" id="{B4F4D239-026C-42C8-8F9A-4AB89D54912E}"/>
              </a:ext>
            </a:extLst>
          </p:cNvPr>
          <p:cNvSpPr/>
          <p:nvPr/>
        </p:nvSpPr>
        <p:spPr>
          <a:xfrm>
            <a:off x="1475656" y="2768983"/>
            <a:ext cx="1368152" cy="683874"/>
          </a:xfrm>
          <a:prstGeom prst="upArrowCallou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Bürgerpark</a:t>
            </a:r>
          </a:p>
        </p:txBody>
      </p:sp>
    </p:spTree>
    <p:extLst>
      <p:ext uri="{BB962C8B-B14F-4D97-AF65-F5344CB8AC3E}">
        <p14:creationId xmlns:p14="http://schemas.microsoft.com/office/powerpoint/2010/main" val="524894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8EE8A7A-7806-47AD-A718-224F57425F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04"/>
          <a:stretch/>
        </p:blipFill>
        <p:spPr>
          <a:xfrm>
            <a:off x="0" y="-2530"/>
            <a:ext cx="9144000" cy="688842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167EB7A-6AEC-45F2-BDD8-1A6264780189}"/>
              </a:ext>
            </a:extLst>
          </p:cNvPr>
          <p:cNvSpPr txBox="1"/>
          <p:nvPr/>
        </p:nvSpPr>
        <p:spPr>
          <a:xfrm>
            <a:off x="114962" y="4101559"/>
            <a:ext cx="8928992" cy="274947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de-DE" sz="2400" b="1" kern="0" dirty="0">
                <a:solidFill>
                  <a:srgbClr val="2F5496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Samstag, 6. Juli 2019 | Innenstadt</a:t>
            </a:r>
          </a:p>
          <a:p>
            <a:pPr marL="450215" indent="-450215">
              <a:lnSpc>
                <a:spcPct val="107000"/>
              </a:lnSpc>
              <a:spcAft>
                <a:spcPts val="0"/>
              </a:spcAft>
            </a:pPr>
            <a:r>
              <a:rPr lang="de-DE" dirty="0">
                <a:solidFill>
                  <a:srgbClr val="29235C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9:00		</a:t>
            </a:r>
            <a:r>
              <a:rPr lang="de-DE" b="1" dirty="0">
                <a:solidFill>
                  <a:srgbClr val="29235C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Bläsermusik zur Marktzeit </a:t>
            </a:r>
            <a:r>
              <a:rPr lang="de-DE" b="1" dirty="0">
                <a:solidFill>
                  <a:srgbClr val="F8A700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„… den Alltag unterbrechen!“ </a:t>
            </a: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(Marktplatz)</a:t>
            </a:r>
            <a:b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</a:b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	</a:t>
            </a:r>
            <a: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9:00 Uhr Bezirksbläserchor Bretten-Bruchsal (Leitung.: Prof. Matthias Gromer)</a:t>
            </a:r>
            <a:b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</a:br>
            <a: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	10:30 Uhr Seniorenbläserkreis Karlsruhe-Land (Leitung: Gerhard Walther)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indent="-450215">
              <a:lnSpc>
                <a:spcPct val="107000"/>
              </a:lnSpc>
              <a:spcAft>
                <a:spcPts val="0"/>
              </a:spcAft>
            </a:pP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12:30	kurze Anspielprobe (Marktplatz)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indent="-450215">
              <a:lnSpc>
                <a:spcPct val="107000"/>
              </a:lnSpc>
              <a:spcAft>
                <a:spcPts val="0"/>
              </a:spcAft>
            </a:pP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13:00	</a:t>
            </a:r>
            <a:r>
              <a:rPr lang="de-DE" b="1" dirty="0">
                <a:solidFill>
                  <a:srgbClr val="29235C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Eröffnung </a:t>
            </a:r>
            <a:r>
              <a:rPr lang="de-DE" b="1" dirty="0">
                <a:solidFill>
                  <a:srgbClr val="F8A700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„… das Fest beginnen!“ </a:t>
            </a: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(Marktplatz)</a:t>
            </a:r>
            <a:b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</a:b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	</a:t>
            </a:r>
            <a: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Musik mit ca. 1.000 Blechbläser/-innen und Grußworten von Oberbürgermeisterin Cornelia Petzold-Schick,</a:t>
            </a:r>
            <a:b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</a:br>
            <a: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	Landesobmann Dr. Ulrich Fischer, Rolf Bareis, Leitender Obmann des </a:t>
            </a:r>
            <a:r>
              <a:rPr lang="de-DE" sz="1400" dirty="0" err="1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Evang</a:t>
            </a:r>
            <a: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. Posaunendienstes in 	Deutschland e. V. und Dekanin Gabriele </a:t>
            </a:r>
            <a:r>
              <a:rPr lang="de-DE" sz="1400" dirty="0" err="1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Mannich</a:t>
            </a:r>
            <a: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 vom Kirchenbezirk Bretten-Bruchsal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1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ka.stadtwiki.net/w/images/d/df/Bsl-OttoOppenheimerPlatz-04.jpg">
            <a:extLst>
              <a:ext uri="{FF2B5EF4-FFF2-40B4-BE49-F238E27FC236}">
                <a16:creationId xmlns:a16="http://schemas.microsoft.com/office/drawing/2014/main" id="{BBAA7FA4-9C68-4C2D-9CF5-9AA5732C8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4B2BCC1-D4BB-4B56-8C3E-C1033BAD3AE9}"/>
              </a:ext>
            </a:extLst>
          </p:cNvPr>
          <p:cNvSpPr txBox="1"/>
          <p:nvPr/>
        </p:nvSpPr>
        <p:spPr>
          <a:xfrm>
            <a:off x="107504" y="980728"/>
            <a:ext cx="8928992" cy="509472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de-DE" sz="2400" b="1" kern="0" dirty="0">
                <a:solidFill>
                  <a:srgbClr val="2F5496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Samstag, 6. Juli 2019 | </a:t>
            </a:r>
            <a:r>
              <a:rPr lang="de-DE" b="1" dirty="0">
                <a:solidFill>
                  <a:srgbClr val="29235C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Nachmittagsprogramm </a:t>
            </a:r>
            <a:r>
              <a:rPr lang="de-DE" b="1" dirty="0">
                <a:solidFill>
                  <a:srgbClr val="F8A700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„… Vielfalt erleben!“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indent="-450215">
              <a:lnSpc>
                <a:spcPct val="107000"/>
              </a:lnSpc>
              <a:spcAft>
                <a:spcPts val="0"/>
              </a:spcAft>
            </a:pP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14:00	</a:t>
            </a:r>
            <a:r>
              <a:rPr lang="de-DE" sz="3600" b="1" dirty="0">
                <a:solidFill>
                  <a:srgbClr val="29235C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F</a:t>
            </a:r>
            <a:r>
              <a:rPr lang="de-DE" sz="3600" b="1" dirty="0">
                <a:solidFill>
                  <a:srgbClr val="CE171A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A</a:t>
            </a:r>
            <a:r>
              <a:rPr lang="de-DE" sz="3600" b="1" dirty="0">
                <a:solidFill>
                  <a:srgbClr val="B0CB0B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M</a:t>
            </a:r>
            <a:r>
              <a:rPr lang="de-DE" sz="3600" b="1" dirty="0">
                <a:solidFill>
                  <a:srgbClr val="29235C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I</a:t>
            </a:r>
            <a:r>
              <a:rPr lang="de-DE" sz="3600" b="1" dirty="0">
                <a:solidFill>
                  <a:srgbClr val="F8A700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L</a:t>
            </a:r>
            <a:r>
              <a:rPr lang="de-DE" sz="3600" b="1" dirty="0">
                <a:solidFill>
                  <a:srgbClr val="A2C855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I</a:t>
            </a:r>
            <a:r>
              <a:rPr lang="de-DE" sz="3600" b="1" dirty="0">
                <a:solidFill>
                  <a:srgbClr val="009FE4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E</a:t>
            </a:r>
            <a:r>
              <a:rPr lang="de-DE" sz="3600" b="1" dirty="0">
                <a:solidFill>
                  <a:srgbClr val="CE171A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N</a:t>
            </a:r>
            <a:r>
              <a:rPr lang="de-DE" sz="3600" b="1" dirty="0">
                <a:solidFill>
                  <a:srgbClr val="29235C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F</a:t>
            </a:r>
            <a:r>
              <a:rPr lang="de-DE" sz="3600" b="1" dirty="0">
                <a:solidFill>
                  <a:srgbClr val="F8A700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E</a:t>
            </a:r>
            <a:r>
              <a:rPr lang="de-DE" sz="3600" b="1" dirty="0">
                <a:solidFill>
                  <a:srgbClr val="B0CB0B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S</a:t>
            </a:r>
            <a:r>
              <a:rPr lang="de-DE" sz="3600" b="1" dirty="0">
                <a:solidFill>
                  <a:srgbClr val="29235C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T</a:t>
            </a:r>
            <a:r>
              <a:rPr lang="de-DE" sz="2400" b="1" dirty="0">
                <a:solidFill>
                  <a:srgbClr val="29235C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 </a:t>
            </a: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(Otto-Oppenheimer-Platz</a:t>
            </a:r>
            <a:r>
              <a:rPr lang="de-DE" dirty="0">
                <a:solidFill>
                  <a:srgbClr val="C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 </a:t>
            </a: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und Bürgerpark)</a:t>
            </a:r>
            <a:b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</a:b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	</a:t>
            </a:r>
            <a: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gemeinsam mit der ganzen Familie, Kindern, Jugendlichen, Freunden, Verwandten und Bekannten essen 	und trinken, miteinander spielen und Spaß haben, Musik hören und einen schönen Nachmittag zusammen 	verbringen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indent="-450215">
              <a:lnSpc>
                <a:spcPct val="107000"/>
              </a:lnSpc>
              <a:spcAft>
                <a:spcPts val="0"/>
              </a:spcAft>
            </a:pP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14:00	</a:t>
            </a:r>
            <a:r>
              <a:rPr lang="de-DE" b="1" dirty="0">
                <a:solidFill>
                  <a:srgbClr val="29235C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Markt der Möglichkeiten </a:t>
            </a: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(obere Kaiserstraße)</a:t>
            </a:r>
            <a:b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</a:b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	</a:t>
            </a:r>
            <a: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mit Ständen von Instrumentenbauern, Verlagen, kirchlichen Einrichtungen u. v. m.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indent="-450215">
              <a:lnSpc>
                <a:spcPct val="107000"/>
              </a:lnSpc>
              <a:spcAft>
                <a:spcPts val="0"/>
              </a:spcAft>
            </a:pP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15:00	</a:t>
            </a:r>
            <a:r>
              <a:rPr lang="de-DE" b="1" dirty="0">
                <a:solidFill>
                  <a:srgbClr val="29235C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Workshops - 1. Runde </a:t>
            </a:r>
            <a:r>
              <a:rPr lang="de-DE" dirty="0">
                <a:solidFill>
                  <a:srgbClr val="29235C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[</a:t>
            </a: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bis 16:15]</a:t>
            </a:r>
            <a:b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</a:b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	</a:t>
            </a:r>
            <a:r>
              <a:rPr lang="en-US" sz="1400" dirty="0">
                <a:solidFill>
                  <a:srgbClr val="F8A700"/>
                </a:solidFill>
                <a:latin typeface="Wingdings-Regular"/>
                <a:ea typeface="Calibri" panose="020F0502020204030204" pitchFamily="34" charset="0"/>
                <a:cs typeface="Wingdings-Regular"/>
              </a:rPr>
              <a:t>• </a:t>
            </a:r>
            <a:r>
              <a:rPr lang="de-DE" sz="1400" dirty="0">
                <a:solidFill>
                  <a:srgbClr val="000000"/>
                </a:solidFill>
                <a:latin typeface="SairaSemiCondensed-Medium"/>
                <a:ea typeface="Calibri" panose="020F0502020204030204" pitchFamily="34" charset="0"/>
                <a:cs typeface="SairaSemiCondensed-Medium"/>
              </a:rPr>
              <a:t>Die Geschichte der Posaunenchöre </a:t>
            </a:r>
            <a: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(Rathaus Sitzungssaal) mit Landesobmann Dr. Ulrich Fischer</a:t>
            </a:r>
            <a:b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</a:br>
            <a: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	</a:t>
            </a:r>
            <a:r>
              <a:rPr lang="en-US" sz="1400" dirty="0">
                <a:solidFill>
                  <a:srgbClr val="F8A700"/>
                </a:solidFill>
                <a:latin typeface="Wingdings-Regular"/>
                <a:ea typeface="Calibri" panose="020F0502020204030204" pitchFamily="34" charset="0"/>
                <a:cs typeface="Wingdings-Regular"/>
              </a:rPr>
              <a:t>• </a:t>
            </a:r>
            <a:r>
              <a:rPr lang="de-DE" sz="1400" dirty="0">
                <a:solidFill>
                  <a:srgbClr val="000000"/>
                </a:solidFill>
                <a:latin typeface="SairaSemiCondensed-Medium"/>
                <a:ea typeface="Calibri" panose="020F0502020204030204" pitchFamily="34" charset="0"/>
                <a:cs typeface="SairaSemiCondensed-Medium"/>
              </a:rPr>
              <a:t>Schnupperkurs Alphorn </a:t>
            </a:r>
            <a: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(Atrium beim Bergfried im Bürgerpark) mit Franz </a:t>
            </a:r>
            <a:r>
              <a:rPr lang="de-DE" sz="1400" dirty="0" err="1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Schüssele</a:t>
            </a:r>
            <a:b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</a:br>
            <a: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	</a:t>
            </a:r>
            <a:r>
              <a:rPr lang="en-US" sz="1400" dirty="0">
                <a:solidFill>
                  <a:srgbClr val="F8A700"/>
                </a:solidFill>
                <a:latin typeface="Wingdings-Regular"/>
                <a:ea typeface="Calibri" panose="020F0502020204030204" pitchFamily="34" charset="0"/>
                <a:cs typeface="Wingdings-Regular"/>
              </a:rPr>
              <a:t>• </a:t>
            </a:r>
            <a:r>
              <a:rPr lang="de-DE" sz="1400" dirty="0">
                <a:solidFill>
                  <a:srgbClr val="000000"/>
                </a:solidFill>
                <a:latin typeface="SairaSemiCondensed-Medium"/>
                <a:ea typeface="Calibri" panose="020F0502020204030204" pitchFamily="34" charset="0"/>
                <a:cs typeface="SairaSemiCondensed-Medium"/>
              </a:rPr>
              <a:t>Schnupperkurs </a:t>
            </a:r>
            <a:r>
              <a:rPr lang="de-DE" sz="1400" dirty="0" err="1">
                <a:solidFill>
                  <a:srgbClr val="000000"/>
                </a:solidFill>
                <a:latin typeface="SairaSemiCondensed-Medium"/>
                <a:ea typeface="Calibri" panose="020F0502020204030204" pitchFamily="34" charset="0"/>
                <a:cs typeface="SairaSemiCondensed-Medium"/>
              </a:rPr>
              <a:t>Cajon</a:t>
            </a:r>
            <a:r>
              <a:rPr lang="de-DE" sz="1400" dirty="0">
                <a:solidFill>
                  <a:srgbClr val="000000"/>
                </a:solidFill>
                <a:latin typeface="SairaSemiCondensed-Medium"/>
                <a:ea typeface="Calibri" panose="020F0502020204030204" pitchFamily="34" charset="0"/>
                <a:cs typeface="SairaSemiCondensed-Medium"/>
              </a:rPr>
              <a:t> </a:t>
            </a:r>
            <a: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(Bürgerzentrum Seminarraum 1) mit Ulrich Dürr</a:t>
            </a:r>
            <a:b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</a:br>
            <a: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	</a:t>
            </a:r>
            <a:r>
              <a:rPr lang="en-US" sz="1400" dirty="0">
                <a:solidFill>
                  <a:srgbClr val="F8A700"/>
                </a:solidFill>
                <a:latin typeface="Wingdings-Regular"/>
                <a:ea typeface="Calibri" panose="020F0502020204030204" pitchFamily="34" charset="0"/>
                <a:cs typeface="Wingdings-Regular"/>
              </a:rPr>
              <a:t>• </a:t>
            </a:r>
            <a:r>
              <a:rPr lang="de-DE" sz="1400" dirty="0">
                <a:solidFill>
                  <a:srgbClr val="000000"/>
                </a:solidFill>
                <a:latin typeface="SairaSemiCondensed-Medium"/>
                <a:ea typeface="Calibri" panose="020F0502020204030204" pitchFamily="34" charset="0"/>
                <a:cs typeface="SairaSemiCondensed-Medium"/>
              </a:rPr>
              <a:t>Ensemblespiel </a:t>
            </a:r>
            <a: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(Bürgerzentrum Ehrenbergsaal) mit Jens Uhlenhoff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indent="-450215">
              <a:lnSpc>
                <a:spcPct val="107000"/>
              </a:lnSpc>
              <a:spcAft>
                <a:spcPts val="0"/>
              </a:spcAft>
            </a:pP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15:00	</a:t>
            </a:r>
            <a:r>
              <a:rPr lang="de-DE" b="1" dirty="0">
                <a:solidFill>
                  <a:srgbClr val="29235C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Platzkonzerte in der Innenstadt </a:t>
            </a: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(auf verschiedenen Plätzen)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16:30	</a:t>
            </a:r>
            <a:r>
              <a:rPr lang="de-DE" b="1" dirty="0">
                <a:solidFill>
                  <a:srgbClr val="29235C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Workshops - 2. Runde </a:t>
            </a:r>
            <a:r>
              <a:rPr lang="de-DE" dirty="0">
                <a:solidFill>
                  <a:srgbClr val="29235C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[</a:t>
            </a: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bis 17:45]</a:t>
            </a:r>
            <a:b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</a:b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	</a:t>
            </a:r>
            <a:r>
              <a:rPr lang="en-US" sz="1400" dirty="0">
                <a:solidFill>
                  <a:srgbClr val="F8A700"/>
                </a:solidFill>
                <a:latin typeface="Wingdings-Regular"/>
                <a:cs typeface="Wingdings-Regular"/>
              </a:rPr>
              <a:t>• </a:t>
            </a:r>
            <a:r>
              <a:rPr lang="de-DE" sz="1400" dirty="0">
                <a:solidFill>
                  <a:srgbClr val="000000"/>
                </a:solidFill>
                <a:latin typeface="SairaSemiCondensed-Medium"/>
                <a:ea typeface="Calibri" panose="020F0502020204030204" pitchFamily="34" charset="0"/>
                <a:cs typeface="SairaSemiCondensed-Medium"/>
              </a:rPr>
              <a:t>Schnupperkurs Alphorn </a:t>
            </a:r>
            <a: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(Atrium beim Bergfried im Bürgerpark) mit Franz </a:t>
            </a:r>
            <a:r>
              <a:rPr lang="de-DE" sz="1400" dirty="0" err="1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Schüssele</a:t>
            </a:r>
            <a:b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</a:br>
            <a: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	</a:t>
            </a:r>
            <a:r>
              <a:rPr lang="en-US" sz="1400" dirty="0">
                <a:solidFill>
                  <a:srgbClr val="F8A700"/>
                </a:solidFill>
                <a:latin typeface="Wingdings-Regular"/>
                <a:cs typeface="Wingdings-Regular"/>
              </a:rPr>
              <a:t>• </a:t>
            </a:r>
            <a:r>
              <a:rPr lang="de-DE" sz="1400" dirty="0">
                <a:solidFill>
                  <a:srgbClr val="000000"/>
                </a:solidFill>
                <a:latin typeface="SairaSemiCondensed-Medium"/>
                <a:ea typeface="Calibri" panose="020F0502020204030204" pitchFamily="34" charset="0"/>
                <a:cs typeface="SairaSemiCondensed-Medium"/>
              </a:rPr>
              <a:t>Schnupperkurs </a:t>
            </a:r>
            <a:r>
              <a:rPr lang="de-DE" sz="1400" dirty="0" err="1">
                <a:solidFill>
                  <a:srgbClr val="000000"/>
                </a:solidFill>
                <a:latin typeface="SairaSemiCondensed-Medium"/>
                <a:ea typeface="Calibri" panose="020F0502020204030204" pitchFamily="34" charset="0"/>
                <a:cs typeface="SairaSemiCondensed-Medium"/>
              </a:rPr>
              <a:t>Cajon</a:t>
            </a:r>
            <a:r>
              <a:rPr lang="de-DE" sz="1400" dirty="0">
                <a:solidFill>
                  <a:srgbClr val="000000"/>
                </a:solidFill>
                <a:latin typeface="SairaSemiCondensed-Medium"/>
                <a:ea typeface="Calibri" panose="020F0502020204030204" pitchFamily="34" charset="0"/>
                <a:cs typeface="SairaSemiCondensed-Medium"/>
              </a:rPr>
              <a:t> </a:t>
            </a:r>
            <a: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(Bürgerzentrum Seminarraum 1) mit Ulrich Dürr</a:t>
            </a:r>
            <a:b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</a:br>
            <a: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	</a:t>
            </a:r>
            <a:r>
              <a:rPr lang="en-US" sz="1400" dirty="0">
                <a:solidFill>
                  <a:srgbClr val="F8A700"/>
                </a:solidFill>
                <a:latin typeface="Wingdings-Regular"/>
                <a:cs typeface="Wingdings-Regular"/>
              </a:rPr>
              <a:t>• </a:t>
            </a:r>
            <a:r>
              <a:rPr lang="de-DE" sz="1400" dirty="0">
                <a:solidFill>
                  <a:srgbClr val="000000"/>
                </a:solidFill>
                <a:latin typeface="SairaSemiCondensed-Medium"/>
                <a:ea typeface="Calibri" panose="020F0502020204030204" pitchFamily="34" charset="0"/>
                <a:cs typeface="SairaSemiCondensed-Medium"/>
              </a:rPr>
              <a:t>Ensemblespiel </a:t>
            </a:r>
            <a: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(Bürgerzentrum Ehrenbergsaal </a:t>
            </a:r>
            <a:r>
              <a:rPr lang="de-DE" sz="1400" dirty="0">
                <a:solidFill>
                  <a:srgbClr val="C00000"/>
                </a:solidFill>
                <a:latin typeface="Segoe UI Emoji" panose="020B0502040204020203" pitchFamily="34" charset="0"/>
                <a:ea typeface="Calibri" panose="020F0502020204030204" pitchFamily="34" charset="0"/>
                <a:cs typeface="SairaSemiCondensed-Light"/>
                <a:sym typeface="Segoe UI Emoji" panose="020B0502040204020203" pitchFamily="34" charset="0"/>
              </a:rPr>
              <a:t>♣</a:t>
            </a:r>
            <a: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) mit Jens Uhlenhoff</a:t>
            </a:r>
            <a:endParaRPr lang="de-DE" b="1" kern="0" dirty="0">
              <a:solidFill>
                <a:srgbClr val="2F5496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74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ildergebnis für bruchsal bürgerpark">
            <a:extLst>
              <a:ext uri="{FF2B5EF4-FFF2-40B4-BE49-F238E27FC236}">
                <a16:creationId xmlns:a16="http://schemas.microsoft.com/office/drawing/2014/main" id="{76C60904-2283-4FF5-926F-B4CC842495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8"/>
          <a:stretch/>
        </p:blipFill>
        <p:spPr bwMode="auto">
          <a:xfrm>
            <a:off x="0" y="0"/>
            <a:ext cx="9149815" cy="687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7ED6BEC-E272-47CC-89BB-7C782AA8C9C3}"/>
              </a:ext>
            </a:extLst>
          </p:cNvPr>
          <p:cNvSpPr txBox="1"/>
          <p:nvPr/>
        </p:nvSpPr>
        <p:spPr>
          <a:xfrm>
            <a:off x="107504" y="1916832"/>
            <a:ext cx="8928992" cy="2650277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de-DE" sz="2400" b="1" kern="0" dirty="0">
                <a:solidFill>
                  <a:srgbClr val="2F5496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Samstag, 6. Juli 2019 | </a:t>
            </a:r>
            <a:r>
              <a:rPr lang="de-DE" b="1" dirty="0">
                <a:solidFill>
                  <a:srgbClr val="29235C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Nachmittagsprogramm </a:t>
            </a:r>
            <a:r>
              <a:rPr lang="de-DE" b="1" dirty="0">
                <a:solidFill>
                  <a:srgbClr val="F8A700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„… Vielfalt erleben!“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14:00	</a:t>
            </a:r>
            <a:r>
              <a:rPr lang="de-DE" b="1" dirty="0">
                <a:solidFill>
                  <a:srgbClr val="29235C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Spiele für die ganze Familie</a:t>
            </a:r>
            <a:r>
              <a:rPr lang="de-DE" dirty="0">
                <a:solidFill>
                  <a:srgbClr val="29235C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[</a:t>
            </a: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bis 18:00]</a:t>
            </a:r>
          </a:p>
          <a:p>
            <a:pPr marL="1168400" indent="-2730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0000"/>
                </a:solidFill>
                <a:latin typeface="SairaSemiCondensed-Bold"/>
                <a:ea typeface="Calibri" panose="020F0502020204030204" pitchFamily="34" charset="0"/>
                <a:cs typeface="SairaSemiCondensed-Medium"/>
              </a:rPr>
              <a:t>Menschenkicker</a:t>
            </a:r>
          </a:p>
          <a:p>
            <a:pPr marL="1168400" indent="-27305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rgbClr val="000000"/>
                </a:solidFill>
                <a:latin typeface="SairaSemiCondensed-Bold"/>
                <a:ea typeface="Calibri" panose="020F0502020204030204" pitchFamily="34" charset="0"/>
                <a:cs typeface="SairaSemiCondensed-Medium"/>
              </a:rPr>
              <a:t>Stadtralley</a:t>
            </a:r>
            <a:r>
              <a:rPr lang="de-DE" sz="1400" dirty="0">
                <a:solidFill>
                  <a:srgbClr val="000000"/>
                </a:solidFill>
                <a:latin typeface="SairaSemiCondensed-Bold"/>
                <a:ea typeface="Calibri" panose="020F0502020204030204" pitchFamily="34" charset="0"/>
                <a:cs typeface="SairaSemiCondensed-Medium"/>
              </a:rPr>
              <a:t> </a:t>
            </a:r>
            <a:r>
              <a:rPr lang="de-DE" sz="1400" b="1" dirty="0">
                <a:solidFill>
                  <a:srgbClr val="F8A700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„… Bruchsal entdecken!“</a:t>
            </a:r>
          </a:p>
          <a:p>
            <a:pPr marL="1168400" indent="-273050">
              <a:buFont typeface="Arial" panose="020B0604020202020204" pitchFamily="34" charset="0"/>
              <a:buChar char="•"/>
            </a:pPr>
            <a:r>
              <a:rPr lang="de-DE" sz="1400" dirty="0">
                <a:latin typeface="SairaSemiCondensed-Bold"/>
                <a:ea typeface="Calibri" panose="020F0502020204030204" pitchFamily="34" charset="0"/>
                <a:cs typeface="SairaSemiCondensed-Bold"/>
              </a:rPr>
              <a:t>Kinderschminken</a:t>
            </a:r>
          </a:p>
          <a:p>
            <a:pPr marL="1168400" indent="-273050">
              <a:buFont typeface="Arial" panose="020B0604020202020204" pitchFamily="34" charset="0"/>
              <a:buChar char="•"/>
            </a:pPr>
            <a:r>
              <a:rPr lang="de-DE" sz="1400" dirty="0">
                <a:latin typeface="SairaSemiCondensed-Bold"/>
                <a:ea typeface="Calibri" panose="020F0502020204030204" pitchFamily="34" charset="0"/>
                <a:cs typeface="SairaSemiCondensed-Bold"/>
              </a:rPr>
              <a:t>Kistenklettern</a:t>
            </a:r>
          </a:p>
          <a:p>
            <a:pPr marL="1168400" indent="-273050">
              <a:buFont typeface="Arial" panose="020B0604020202020204" pitchFamily="34" charset="0"/>
              <a:buChar char="•"/>
            </a:pPr>
            <a:r>
              <a:rPr lang="de-DE" sz="1400" dirty="0" err="1">
                <a:latin typeface="SairaSemiCondensed-Bold"/>
                <a:ea typeface="Calibri" panose="020F0502020204030204" pitchFamily="34" charset="0"/>
                <a:cs typeface="SairaSemiCondensed-Bold"/>
              </a:rPr>
              <a:t>Bumperball</a:t>
            </a:r>
            <a:endParaRPr lang="de-DE" sz="1400" dirty="0">
              <a:latin typeface="SairaSemiCondensed-Bold"/>
              <a:ea typeface="Calibri" panose="020F0502020204030204" pitchFamily="34" charset="0"/>
              <a:cs typeface="SairaSemiCondensed-Bold"/>
            </a:endParaRPr>
          </a:p>
          <a:p>
            <a:pPr marL="1168400" indent="-273050">
              <a:buFont typeface="Arial" panose="020B0604020202020204" pitchFamily="34" charset="0"/>
              <a:buChar char="•"/>
            </a:pPr>
            <a:r>
              <a:rPr lang="de-DE" sz="1400" dirty="0">
                <a:latin typeface="SairaSemiCondensed-Bold"/>
                <a:ea typeface="Calibri" panose="020F0502020204030204" pitchFamily="34" charset="0"/>
                <a:cs typeface="SairaSemiCondensed-Bold"/>
              </a:rPr>
              <a:t>u. v. m.</a:t>
            </a:r>
          </a:p>
          <a:p>
            <a:pPr marL="1168400" indent="-273050">
              <a:buFont typeface="Arial" panose="020B0604020202020204" pitchFamily="34" charset="0"/>
              <a:buChar char="•"/>
            </a:pPr>
            <a:endParaRPr lang="de-DE" sz="1400" dirty="0">
              <a:latin typeface="SairaSemiCondensed-Bold"/>
              <a:ea typeface="Calibri" panose="020F0502020204030204" pitchFamily="34" charset="0"/>
              <a:cs typeface="SairaSemiCondensed-Bold"/>
            </a:endParaRPr>
          </a:p>
          <a:p>
            <a:pPr marL="450215" indent="-450215">
              <a:lnSpc>
                <a:spcPct val="107000"/>
              </a:lnSpc>
              <a:spcAft>
                <a:spcPts val="0"/>
              </a:spcAft>
            </a:pP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18:00	</a:t>
            </a:r>
            <a:r>
              <a:rPr lang="de-DE" b="1" dirty="0">
                <a:solidFill>
                  <a:srgbClr val="29235C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Abendessen </a:t>
            </a: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(Otto-Oppenheimer-Platz )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9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8EE8A7A-7806-47AD-A718-224F57425F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" r="563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167EB7A-6AEC-45F2-BDD8-1A6264780189}"/>
              </a:ext>
            </a:extLst>
          </p:cNvPr>
          <p:cNvSpPr txBox="1"/>
          <p:nvPr/>
        </p:nvSpPr>
        <p:spPr>
          <a:xfrm>
            <a:off x="114962" y="1484784"/>
            <a:ext cx="8928992" cy="4327147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de-DE" sz="2400" b="1" kern="0" dirty="0">
                <a:solidFill>
                  <a:srgbClr val="2F5496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Samstag, 6. Juli 2019 | Innenstadt</a:t>
            </a:r>
          </a:p>
          <a:p>
            <a:pPr marL="450215" indent="-450215">
              <a:lnSpc>
                <a:spcPct val="107000"/>
              </a:lnSpc>
              <a:spcAft>
                <a:spcPts val="0"/>
              </a:spcAft>
            </a:pP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19:30	</a:t>
            </a:r>
            <a:r>
              <a:rPr lang="de-DE" b="1" dirty="0">
                <a:solidFill>
                  <a:srgbClr val="29235C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Konzert I </a:t>
            </a:r>
            <a:r>
              <a:rPr lang="de-DE" b="1" dirty="0">
                <a:solidFill>
                  <a:srgbClr val="F8A700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„… Musik erleben!“ </a:t>
            </a: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(Marktplatz)</a:t>
            </a:r>
            <a:br>
              <a:rPr lang="de-DE" dirty="0">
                <a:solidFill>
                  <a:srgbClr val="C00000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</a:br>
            <a:r>
              <a:rPr lang="de-DE" dirty="0">
                <a:solidFill>
                  <a:srgbClr val="C00000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	</a:t>
            </a:r>
            <a: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gemeinsames Konzert aller Blechbläser/-innen mit den Ensembles der Badischen Posaunenarbeit, </a:t>
            </a:r>
            <a:r>
              <a:rPr lang="de-DE" sz="1400" dirty="0">
                <a:solidFill>
                  <a:srgbClr val="000000"/>
                </a:solidFill>
                <a:latin typeface="SairaSemiCondensed-Medium"/>
                <a:ea typeface="Calibri" panose="020F0502020204030204" pitchFamily="34" charset="0"/>
                <a:cs typeface="SairaSemiCondensed-Medium"/>
              </a:rPr>
              <a:t>Leitung: 	</a:t>
            </a:r>
            <a: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Landesposaunenwarte Heiko Petersen und Armin Schaefer, </a:t>
            </a:r>
            <a:r>
              <a:rPr lang="de-DE" sz="1400" dirty="0">
                <a:solidFill>
                  <a:srgbClr val="000000"/>
                </a:solidFill>
                <a:latin typeface="SairaSemiCondensed-Medium"/>
                <a:ea typeface="Calibri" panose="020F0502020204030204" pitchFamily="34" charset="0"/>
                <a:cs typeface="SairaSemiCondensed-Medium"/>
              </a:rPr>
              <a:t>Moderation: N. N.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indent="-450215">
              <a:lnSpc>
                <a:spcPct val="107000"/>
              </a:lnSpc>
              <a:spcAft>
                <a:spcPts val="0"/>
              </a:spcAft>
            </a:pP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20:45	</a:t>
            </a:r>
            <a:r>
              <a:rPr lang="de-DE" b="1" dirty="0">
                <a:solidFill>
                  <a:srgbClr val="29235C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Abendandacht </a:t>
            </a:r>
            <a:r>
              <a:rPr lang="de-DE" b="1" dirty="0">
                <a:solidFill>
                  <a:srgbClr val="F8A700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„… den Tag beschließen.“ </a:t>
            </a: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(Marktplatz)</a:t>
            </a:r>
            <a:b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</a:b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	</a:t>
            </a:r>
            <a: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mit Dekanin Gabriele </a:t>
            </a:r>
            <a:r>
              <a:rPr lang="de-DE" sz="1400" dirty="0" err="1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Mannich</a:t>
            </a:r>
            <a: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 vom Kirchenbezirk Bretten-Bruchsal</a:t>
            </a:r>
            <a:b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</a:br>
            <a: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	unter Mitwirkung aller Blechbläser/-innen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e-DE" dirty="0">
                <a:solidFill>
                  <a:srgbClr val="29235C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21:00	Instrumentenaufbewahrung ist geöffnet [bis 24:00 Uhr] (</a:t>
            </a:r>
            <a:r>
              <a:rPr lang="de-DE" dirty="0" err="1">
                <a:solidFill>
                  <a:srgbClr val="29235C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Vinzentiushaus</a:t>
            </a:r>
            <a:r>
              <a:rPr lang="de-DE" dirty="0">
                <a:solidFill>
                  <a:srgbClr val="29235C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)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indent="-450215">
              <a:lnSpc>
                <a:spcPct val="107000"/>
              </a:lnSpc>
              <a:spcAft>
                <a:spcPts val="0"/>
              </a:spcAft>
            </a:pP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21:30	Gemeinschaftsquartier ist geöffnet [bis Sonntag, 9 Uhr](Johann-Peter-Hebel-Schule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indent="-450215">
              <a:lnSpc>
                <a:spcPct val="107000"/>
              </a:lnSpc>
              <a:spcAft>
                <a:spcPts val="0"/>
              </a:spcAft>
            </a:pP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21:45	</a:t>
            </a:r>
            <a:r>
              <a:rPr lang="de-DE" b="1" dirty="0">
                <a:solidFill>
                  <a:srgbClr val="29235C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Konzert II </a:t>
            </a:r>
            <a:r>
              <a:rPr lang="de-DE" b="1" dirty="0">
                <a:solidFill>
                  <a:srgbClr val="F8A700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„… »Signals </a:t>
            </a:r>
            <a:r>
              <a:rPr lang="de-DE" b="1" dirty="0" err="1">
                <a:solidFill>
                  <a:srgbClr val="F8A700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from</a:t>
            </a:r>
            <a:r>
              <a:rPr lang="de-DE" b="1" dirty="0">
                <a:solidFill>
                  <a:srgbClr val="F8A700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 Heaven« genießen!“ </a:t>
            </a: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(Stadtkirche)</a:t>
            </a:r>
            <a:b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</a:b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	</a:t>
            </a:r>
            <a: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mit </a:t>
            </a:r>
            <a:r>
              <a:rPr lang="de-DE" sz="1400" dirty="0" err="1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Salaputia</a:t>
            </a:r>
            <a: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 Brass und Jeroen </a:t>
            </a:r>
            <a:r>
              <a:rPr lang="de-DE" sz="1400" dirty="0" err="1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Berwaerts</a:t>
            </a:r>
            <a: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 (Solo-Trompete und Gesang)</a:t>
            </a:r>
            <a:b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</a:br>
            <a: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	Eintrittskarten können bei der Anmeldung und an der Abendkasse erworben werden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indent="-450215">
              <a:lnSpc>
                <a:spcPct val="107000"/>
              </a:lnSpc>
              <a:spcAft>
                <a:spcPts val="0"/>
              </a:spcAft>
            </a:pP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21:45	</a:t>
            </a:r>
            <a:r>
              <a:rPr lang="de-DE" b="1" dirty="0" err="1">
                <a:solidFill>
                  <a:srgbClr val="29235C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Hocketse</a:t>
            </a:r>
            <a:r>
              <a:rPr lang="de-DE" b="1" dirty="0">
                <a:solidFill>
                  <a:srgbClr val="29235C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 </a:t>
            </a: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(Otto-Oppenheimer-Platz)</a:t>
            </a:r>
            <a:b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</a:b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	</a:t>
            </a:r>
            <a: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mit Livemusik vom Uli </a:t>
            </a:r>
            <a:r>
              <a:rPr lang="de-DE" sz="1400" dirty="0" err="1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Gutscher</a:t>
            </a:r>
            <a: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 Quartett | </a:t>
            </a:r>
            <a:r>
              <a:rPr lang="de-DE" sz="1400" dirty="0">
                <a:solidFill>
                  <a:srgbClr val="000000"/>
                </a:solidFill>
                <a:latin typeface="SairaSemiCondensed-Medium"/>
                <a:ea typeface="Calibri" panose="020F0502020204030204" pitchFamily="34" charset="0"/>
                <a:cs typeface="SairaSemiCondensed-Medium"/>
              </a:rPr>
              <a:t>Bewirtung: </a:t>
            </a:r>
            <a: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Bläserbezirk Bretten-Bruchsal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19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://www.swr.de/-/id=15214930/property=full/l0278u/Schloss%20Bruchsal%20von%20oben.jpg">
            <a:extLst>
              <a:ext uri="{FF2B5EF4-FFF2-40B4-BE49-F238E27FC236}">
                <a16:creationId xmlns:a16="http://schemas.microsoft.com/office/drawing/2014/main" id="{E6EBB6AF-3F71-4528-BB7E-FBCB0A95FA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4" r="3787"/>
          <a:stretch/>
        </p:blipFill>
        <p:spPr bwMode="auto">
          <a:xfrm>
            <a:off x="0" y="0"/>
            <a:ext cx="9144000" cy="688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B096574D-D13D-4F05-B623-E1E75CEEB316}"/>
              </a:ext>
            </a:extLst>
          </p:cNvPr>
          <p:cNvSpPr/>
          <p:nvPr/>
        </p:nvSpPr>
        <p:spPr>
          <a:xfrm>
            <a:off x="251520" y="1124744"/>
            <a:ext cx="8640960" cy="468936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de-DE" sz="2400" b="1" kern="0" dirty="0">
                <a:solidFill>
                  <a:srgbClr val="2F5496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Sonntag, 7. Juli 2019 | Schloss</a:t>
            </a:r>
          </a:p>
          <a:p>
            <a:pPr marL="450215" indent="-450215">
              <a:lnSpc>
                <a:spcPct val="107000"/>
              </a:lnSpc>
              <a:spcAft>
                <a:spcPts val="0"/>
              </a:spcAft>
            </a:pP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8:00		</a:t>
            </a:r>
            <a:r>
              <a:rPr lang="de-DE" b="1" dirty="0">
                <a:solidFill>
                  <a:srgbClr val="29235C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Morgenmusik </a:t>
            </a:r>
            <a:r>
              <a:rPr lang="de-DE" b="1" dirty="0">
                <a:solidFill>
                  <a:srgbClr val="F8A700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„… den Tag begrüßen!“</a:t>
            </a:r>
            <a:br>
              <a:rPr lang="de-DE" b="1" dirty="0">
                <a:solidFill>
                  <a:srgbClr val="F8A700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</a:br>
            <a:r>
              <a:rPr lang="de-DE" b="1" dirty="0">
                <a:solidFill>
                  <a:srgbClr val="F8A700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	</a:t>
            </a: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(verschiedene Orte in Bruchsal und Umgebung) </a:t>
            </a:r>
            <a:br>
              <a:rPr lang="de-DE" dirty="0">
                <a:solidFill>
                  <a:srgbClr val="C00000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</a:br>
            <a:r>
              <a:rPr lang="de-DE" dirty="0">
                <a:solidFill>
                  <a:srgbClr val="C00000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	</a:t>
            </a:r>
            <a: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Posaunenchöre spielen an vielen Orten Choräle für einen guten Start in den neuen Tag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indent="-450215">
              <a:lnSpc>
                <a:spcPct val="107000"/>
              </a:lnSpc>
              <a:spcAft>
                <a:spcPts val="0"/>
              </a:spcAft>
            </a:pP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9:30		</a:t>
            </a:r>
            <a:r>
              <a:rPr lang="de-DE" b="1" dirty="0">
                <a:solidFill>
                  <a:srgbClr val="29235C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Generalprobe </a:t>
            </a: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(Schlossgarten)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indent="-450215">
              <a:lnSpc>
                <a:spcPct val="107000"/>
              </a:lnSpc>
              <a:spcAft>
                <a:spcPts val="0"/>
              </a:spcAft>
            </a:pP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11:00	</a:t>
            </a:r>
            <a:r>
              <a:rPr lang="de-DE" b="1" dirty="0">
                <a:solidFill>
                  <a:srgbClr val="29235C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Festgottesdienst </a:t>
            </a:r>
            <a:r>
              <a:rPr lang="de-DE" b="1" dirty="0">
                <a:solidFill>
                  <a:srgbClr val="F8A700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„… singen, spielen, loben!“ </a:t>
            </a: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(Schlossgarten)</a:t>
            </a:r>
            <a:b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</a:b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	</a:t>
            </a:r>
            <a: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ein farbenfroher ökumenischer Gottesdienst mit ca. 1.500 Blechbläser/-innen</a:t>
            </a:r>
            <a:b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</a:br>
            <a: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	Landesbischof Prof. Dr. Jochen Cornelius-Bundschuh u. a.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e-DE" dirty="0">
                <a:solidFill>
                  <a:srgbClr val="29235C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12:15	Instrumentenaufbewahrung ist geöffnet [bis 14:30 Uhr](Notariat im Schloss)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indent="-450215">
              <a:lnSpc>
                <a:spcPct val="107000"/>
              </a:lnSpc>
              <a:spcAft>
                <a:spcPts val="0"/>
              </a:spcAft>
            </a:pP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12:30	</a:t>
            </a:r>
            <a:r>
              <a:rPr lang="de-DE" b="1" dirty="0">
                <a:solidFill>
                  <a:srgbClr val="29235C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Mittagessen </a:t>
            </a: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(Schönbornstraße beim Ehrenhof)</a:t>
            </a:r>
            <a:b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</a:b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	</a:t>
            </a:r>
            <a: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im Rahmen des Schlossfestes der Bruchsaler Ortsvereine und Gastronomen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indent="-450215">
              <a:lnSpc>
                <a:spcPct val="107000"/>
              </a:lnSpc>
              <a:spcAft>
                <a:spcPts val="0"/>
              </a:spcAft>
            </a:pP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14:30	</a:t>
            </a:r>
            <a:r>
              <a:rPr lang="de-DE" b="1" dirty="0">
                <a:solidFill>
                  <a:srgbClr val="29235C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Großes Choralblasen </a:t>
            </a:r>
            <a:r>
              <a:rPr lang="de-DE" b="1" dirty="0">
                <a:solidFill>
                  <a:srgbClr val="F8A700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„… Gott danken!“ </a:t>
            </a: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(Ehrenhof)</a:t>
            </a:r>
            <a:b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</a:b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	</a:t>
            </a:r>
            <a:r>
              <a:rPr lang="de-DE" sz="1400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in Kooperation mit dem Schlossfest spielen ca. 1.500 Blechbläser/-innen bewegende Choräle alter und 	neuer Zeit, Landesobmann Dr. Ulrich Fischer führt durch die Veranstaltung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indent="-450215">
              <a:lnSpc>
                <a:spcPct val="107000"/>
              </a:lnSpc>
              <a:spcAft>
                <a:spcPts val="0"/>
              </a:spcAft>
            </a:pPr>
            <a:r>
              <a:rPr lang="de-DE" dirty="0">
                <a:solidFill>
                  <a:srgbClr val="000000"/>
                </a:solidFill>
                <a:latin typeface="SairaSemiCondensed-Light"/>
                <a:ea typeface="Calibri" panose="020F0502020204030204" pitchFamily="34" charset="0"/>
                <a:cs typeface="SairaSemiCondensed-Light"/>
              </a:rPr>
              <a:t>15:30	</a:t>
            </a:r>
            <a:r>
              <a:rPr lang="de-DE" b="1" dirty="0">
                <a:solidFill>
                  <a:srgbClr val="29235C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Abreise </a:t>
            </a:r>
            <a:r>
              <a:rPr lang="de-DE" b="1" dirty="0">
                <a:solidFill>
                  <a:srgbClr val="F8A700"/>
                </a:solidFill>
                <a:latin typeface="SairaSemiCondensed-Bold"/>
                <a:ea typeface="Calibri" panose="020F0502020204030204" pitchFamily="34" charset="0"/>
                <a:cs typeface="SairaSemiCondensed-Bold"/>
              </a:rPr>
              <a:t>„… verbunden bleiben!“</a:t>
            </a: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23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247</Words>
  <Application>Microsoft Office PowerPoint</Application>
  <PresentationFormat>Bildschirmpräsentation (4:3)</PresentationFormat>
  <Paragraphs>89</Paragraphs>
  <Slides>20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20</vt:i4>
      </vt:variant>
    </vt:vector>
  </HeadingPairs>
  <TitlesOfParts>
    <vt:vector size="33" baseType="lpstr">
      <vt:lpstr>Adobe Fan Heiti Std B</vt:lpstr>
      <vt:lpstr>Arial</vt:lpstr>
      <vt:lpstr>Cabin Sketch</vt:lpstr>
      <vt:lpstr>Calibri</vt:lpstr>
      <vt:lpstr>Calibri Light</vt:lpstr>
      <vt:lpstr>SairaSemiCondensed-Bold</vt:lpstr>
      <vt:lpstr>SairaSemiCondensed-Light</vt:lpstr>
      <vt:lpstr>SairaSemiCondensed-Medium</vt:lpstr>
      <vt:lpstr>Segoe UI Emoji</vt:lpstr>
      <vt:lpstr>Trebuchet MS</vt:lpstr>
      <vt:lpstr>Wingdings-Regular</vt:lpstr>
      <vt:lpstr>Standarddesign</vt:lpstr>
      <vt:lpstr>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29. Badischer Landesposaunentag 2019 in Bruchsal</dc:title>
  <dc:creator>"LPW Armin Schaefer" &lt;armin.schaefer@posaunenarbeit.de&gt;</dc:creator>
  <cp:lastModifiedBy>Armin Schaefer</cp:lastModifiedBy>
  <cp:revision>74</cp:revision>
  <dcterms:created xsi:type="dcterms:W3CDTF">2011-06-01T13:23:57Z</dcterms:created>
  <dcterms:modified xsi:type="dcterms:W3CDTF">2019-03-29T18:28:52Z</dcterms:modified>
</cp:coreProperties>
</file>